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</p:sldMasterIdLst>
  <p:notesMasterIdLst>
    <p:notesMasterId r:id="rId15"/>
  </p:notesMasterIdLst>
  <p:sldIdLst>
    <p:sldId id="261" r:id="rId3"/>
    <p:sldId id="283" r:id="rId4"/>
    <p:sldId id="294" r:id="rId5"/>
    <p:sldId id="286" r:id="rId6"/>
    <p:sldId id="297" r:id="rId7"/>
    <p:sldId id="292" r:id="rId8"/>
    <p:sldId id="293" r:id="rId9"/>
    <p:sldId id="289" r:id="rId10"/>
    <p:sldId id="282" r:id="rId11"/>
    <p:sldId id="299" r:id="rId12"/>
    <p:sldId id="301" r:id="rId13"/>
    <p:sldId id="256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6408" autoAdjust="0"/>
  </p:normalViewPr>
  <p:slideViewPr>
    <p:cSldViewPr snapToGrid="0" showGuides="1">
      <p:cViewPr varScale="1">
        <p:scale>
          <a:sx n="111" d="100"/>
          <a:sy n="111" d="100"/>
        </p:scale>
        <p:origin x="54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49E72-0375-4033-A22E-58607C455F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CC366-8A1B-4661-9067-39C205C729B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CC366-8A1B-4661-9067-39C205C729B2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лилиния 14"/>
          <p:cNvSpPr/>
          <p:nvPr userDrawn="1"/>
        </p:nvSpPr>
        <p:spPr>
          <a:xfrm rot="10800000">
            <a:off x="764341" y="2162220"/>
            <a:ext cx="9773029" cy="3298738"/>
          </a:xfrm>
          <a:custGeom>
            <a:avLst/>
            <a:gdLst>
              <a:gd name="connsiteX0" fmla="*/ 0 w 897732"/>
              <a:gd name="connsiteY0" fmla="*/ 314325 h 671513"/>
              <a:gd name="connsiteX1" fmla="*/ 0 w 897732"/>
              <a:gd name="connsiteY1" fmla="*/ 607219 h 671513"/>
              <a:gd name="connsiteX2" fmla="*/ 54769 w 897732"/>
              <a:gd name="connsiteY2" fmla="*/ 671513 h 671513"/>
              <a:gd name="connsiteX3" fmla="*/ 840582 w 897732"/>
              <a:gd name="connsiteY3" fmla="*/ 671513 h 671513"/>
              <a:gd name="connsiteX4" fmla="*/ 897732 w 897732"/>
              <a:gd name="connsiteY4" fmla="*/ 614363 h 671513"/>
              <a:gd name="connsiteX5" fmla="*/ 897732 w 897732"/>
              <a:gd name="connsiteY5" fmla="*/ 52388 h 671513"/>
              <a:gd name="connsiteX6" fmla="*/ 828675 w 897732"/>
              <a:gd name="connsiteY6" fmla="*/ 0 h 671513"/>
              <a:gd name="connsiteX7" fmla="*/ 45244 w 897732"/>
              <a:gd name="connsiteY7" fmla="*/ 261938 h 671513"/>
              <a:gd name="connsiteX8" fmla="*/ 0 w 897732"/>
              <a:gd name="connsiteY8" fmla="*/ 314325 h 671513"/>
              <a:gd name="connsiteX0-1" fmla="*/ 0 w 902120"/>
              <a:gd name="connsiteY0-2" fmla="*/ 321495 h 678683"/>
              <a:gd name="connsiteX1-3" fmla="*/ 0 w 902120"/>
              <a:gd name="connsiteY1-4" fmla="*/ 614389 h 678683"/>
              <a:gd name="connsiteX2-5" fmla="*/ 54769 w 902120"/>
              <a:gd name="connsiteY2-6" fmla="*/ 678683 h 678683"/>
              <a:gd name="connsiteX3-7" fmla="*/ 840582 w 902120"/>
              <a:gd name="connsiteY3-8" fmla="*/ 678683 h 678683"/>
              <a:gd name="connsiteX4-9" fmla="*/ 897732 w 902120"/>
              <a:gd name="connsiteY4-10" fmla="*/ 621533 h 678683"/>
              <a:gd name="connsiteX5-11" fmla="*/ 897732 w 902120"/>
              <a:gd name="connsiteY5-12" fmla="*/ 59558 h 678683"/>
              <a:gd name="connsiteX6-13" fmla="*/ 828675 w 902120"/>
              <a:gd name="connsiteY6-14" fmla="*/ 7170 h 678683"/>
              <a:gd name="connsiteX7-15" fmla="*/ 45244 w 902120"/>
              <a:gd name="connsiteY7-16" fmla="*/ 269108 h 678683"/>
              <a:gd name="connsiteX8-17" fmla="*/ 0 w 902120"/>
              <a:gd name="connsiteY8-18" fmla="*/ 321495 h 678683"/>
              <a:gd name="connsiteX0-19" fmla="*/ 0 w 903259"/>
              <a:gd name="connsiteY0-20" fmla="*/ 334803 h 691991"/>
              <a:gd name="connsiteX1-21" fmla="*/ 0 w 903259"/>
              <a:gd name="connsiteY1-22" fmla="*/ 627697 h 691991"/>
              <a:gd name="connsiteX2-23" fmla="*/ 54769 w 903259"/>
              <a:gd name="connsiteY2-24" fmla="*/ 691991 h 691991"/>
              <a:gd name="connsiteX3-25" fmla="*/ 840582 w 903259"/>
              <a:gd name="connsiteY3-26" fmla="*/ 691991 h 691991"/>
              <a:gd name="connsiteX4-27" fmla="*/ 897732 w 903259"/>
              <a:gd name="connsiteY4-28" fmla="*/ 634841 h 691991"/>
              <a:gd name="connsiteX5-29" fmla="*/ 897732 w 903259"/>
              <a:gd name="connsiteY5-30" fmla="*/ 72866 h 691991"/>
              <a:gd name="connsiteX6-31" fmla="*/ 828675 w 903259"/>
              <a:gd name="connsiteY6-32" fmla="*/ 20478 h 691991"/>
              <a:gd name="connsiteX7-33" fmla="*/ 45244 w 903259"/>
              <a:gd name="connsiteY7-34" fmla="*/ 282416 h 691991"/>
              <a:gd name="connsiteX8-35" fmla="*/ 0 w 903259"/>
              <a:gd name="connsiteY8-36" fmla="*/ 334803 h 691991"/>
              <a:gd name="connsiteX0-37" fmla="*/ 0 w 902430"/>
              <a:gd name="connsiteY0-38" fmla="*/ 326084 h 683272"/>
              <a:gd name="connsiteX1-39" fmla="*/ 0 w 902430"/>
              <a:gd name="connsiteY1-40" fmla="*/ 618978 h 683272"/>
              <a:gd name="connsiteX2-41" fmla="*/ 54769 w 902430"/>
              <a:gd name="connsiteY2-42" fmla="*/ 683272 h 683272"/>
              <a:gd name="connsiteX3-43" fmla="*/ 840582 w 902430"/>
              <a:gd name="connsiteY3-44" fmla="*/ 683272 h 683272"/>
              <a:gd name="connsiteX4-45" fmla="*/ 897732 w 902430"/>
              <a:gd name="connsiteY4-46" fmla="*/ 626122 h 683272"/>
              <a:gd name="connsiteX5-47" fmla="*/ 897732 w 902430"/>
              <a:gd name="connsiteY5-48" fmla="*/ 64147 h 683272"/>
              <a:gd name="connsiteX6-49" fmla="*/ 828675 w 902430"/>
              <a:gd name="connsiteY6-50" fmla="*/ 11759 h 683272"/>
              <a:gd name="connsiteX7-51" fmla="*/ 45244 w 902430"/>
              <a:gd name="connsiteY7-52" fmla="*/ 273697 h 683272"/>
              <a:gd name="connsiteX8-53" fmla="*/ 0 w 902430"/>
              <a:gd name="connsiteY8-54" fmla="*/ 326084 h 683272"/>
              <a:gd name="connsiteX0-55" fmla="*/ 0 w 898864"/>
              <a:gd name="connsiteY0-56" fmla="*/ 327341 h 684529"/>
              <a:gd name="connsiteX1-57" fmla="*/ 0 w 898864"/>
              <a:gd name="connsiteY1-58" fmla="*/ 620235 h 684529"/>
              <a:gd name="connsiteX2-59" fmla="*/ 54769 w 898864"/>
              <a:gd name="connsiteY2-60" fmla="*/ 684529 h 684529"/>
              <a:gd name="connsiteX3-61" fmla="*/ 840582 w 898864"/>
              <a:gd name="connsiteY3-62" fmla="*/ 684529 h 684529"/>
              <a:gd name="connsiteX4-63" fmla="*/ 897732 w 898864"/>
              <a:gd name="connsiteY4-64" fmla="*/ 627379 h 684529"/>
              <a:gd name="connsiteX5-65" fmla="*/ 897732 w 898864"/>
              <a:gd name="connsiteY5-66" fmla="*/ 65404 h 684529"/>
              <a:gd name="connsiteX6-67" fmla="*/ 828675 w 898864"/>
              <a:gd name="connsiteY6-68" fmla="*/ 13016 h 684529"/>
              <a:gd name="connsiteX7-69" fmla="*/ 45244 w 898864"/>
              <a:gd name="connsiteY7-70" fmla="*/ 274954 h 684529"/>
              <a:gd name="connsiteX8-71" fmla="*/ 0 w 898864"/>
              <a:gd name="connsiteY8-72" fmla="*/ 327341 h 684529"/>
              <a:gd name="connsiteX0-73" fmla="*/ 0 w 900862"/>
              <a:gd name="connsiteY0-74" fmla="*/ 327341 h 684529"/>
              <a:gd name="connsiteX1-75" fmla="*/ 0 w 900862"/>
              <a:gd name="connsiteY1-76" fmla="*/ 620235 h 684529"/>
              <a:gd name="connsiteX2-77" fmla="*/ 54769 w 900862"/>
              <a:gd name="connsiteY2-78" fmla="*/ 684529 h 684529"/>
              <a:gd name="connsiteX3-79" fmla="*/ 840582 w 900862"/>
              <a:gd name="connsiteY3-80" fmla="*/ 684529 h 684529"/>
              <a:gd name="connsiteX4-81" fmla="*/ 897732 w 900862"/>
              <a:gd name="connsiteY4-82" fmla="*/ 627379 h 684529"/>
              <a:gd name="connsiteX5-83" fmla="*/ 897732 w 900862"/>
              <a:gd name="connsiteY5-84" fmla="*/ 65404 h 684529"/>
              <a:gd name="connsiteX6-85" fmla="*/ 828675 w 900862"/>
              <a:gd name="connsiteY6-86" fmla="*/ 13016 h 684529"/>
              <a:gd name="connsiteX7-87" fmla="*/ 45244 w 900862"/>
              <a:gd name="connsiteY7-88" fmla="*/ 274954 h 684529"/>
              <a:gd name="connsiteX8-89" fmla="*/ 0 w 900862"/>
              <a:gd name="connsiteY8-90" fmla="*/ 327341 h 684529"/>
              <a:gd name="connsiteX0-91" fmla="*/ 0 w 900862"/>
              <a:gd name="connsiteY0-92" fmla="*/ 327341 h 684529"/>
              <a:gd name="connsiteX1-93" fmla="*/ 0 w 900862"/>
              <a:gd name="connsiteY1-94" fmla="*/ 620235 h 684529"/>
              <a:gd name="connsiteX2-95" fmla="*/ 54769 w 900862"/>
              <a:gd name="connsiteY2-96" fmla="*/ 684529 h 684529"/>
              <a:gd name="connsiteX3-97" fmla="*/ 840582 w 900862"/>
              <a:gd name="connsiteY3-98" fmla="*/ 684529 h 684529"/>
              <a:gd name="connsiteX4-99" fmla="*/ 897732 w 900862"/>
              <a:gd name="connsiteY4-100" fmla="*/ 627379 h 684529"/>
              <a:gd name="connsiteX5-101" fmla="*/ 897732 w 900862"/>
              <a:gd name="connsiteY5-102" fmla="*/ 65404 h 684529"/>
              <a:gd name="connsiteX6-103" fmla="*/ 828675 w 900862"/>
              <a:gd name="connsiteY6-104" fmla="*/ 13016 h 684529"/>
              <a:gd name="connsiteX7-105" fmla="*/ 45244 w 900862"/>
              <a:gd name="connsiteY7-106" fmla="*/ 274954 h 684529"/>
              <a:gd name="connsiteX8-107" fmla="*/ 0 w 900862"/>
              <a:gd name="connsiteY8-108" fmla="*/ 327341 h 684529"/>
              <a:gd name="connsiteX0-109" fmla="*/ 1654 w 902516"/>
              <a:gd name="connsiteY0-110" fmla="*/ 327341 h 684529"/>
              <a:gd name="connsiteX1-111" fmla="*/ 1654 w 902516"/>
              <a:gd name="connsiteY1-112" fmla="*/ 620235 h 684529"/>
              <a:gd name="connsiteX2-113" fmla="*/ 56423 w 902516"/>
              <a:gd name="connsiteY2-114" fmla="*/ 684529 h 684529"/>
              <a:gd name="connsiteX3-115" fmla="*/ 842236 w 902516"/>
              <a:gd name="connsiteY3-116" fmla="*/ 684529 h 684529"/>
              <a:gd name="connsiteX4-117" fmla="*/ 899386 w 902516"/>
              <a:gd name="connsiteY4-118" fmla="*/ 627379 h 684529"/>
              <a:gd name="connsiteX5-119" fmla="*/ 899386 w 902516"/>
              <a:gd name="connsiteY5-120" fmla="*/ 65404 h 684529"/>
              <a:gd name="connsiteX6-121" fmla="*/ 830329 w 902516"/>
              <a:gd name="connsiteY6-122" fmla="*/ 13016 h 684529"/>
              <a:gd name="connsiteX7-123" fmla="*/ 46898 w 902516"/>
              <a:gd name="connsiteY7-124" fmla="*/ 274954 h 684529"/>
              <a:gd name="connsiteX8-125" fmla="*/ 1654 w 902516"/>
              <a:gd name="connsiteY8-126" fmla="*/ 327341 h 684529"/>
              <a:gd name="connsiteX0-127" fmla="*/ 0 w 900862"/>
              <a:gd name="connsiteY0-128" fmla="*/ 327341 h 684529"/>
              <a:gd name="connsiteX1-129" fmla="*/ 0 w 900862"/>
              <a:gd name="connsiteY1-130" fmla="*/ 620235 h 684529"/>
              <a:gd name="connsiteX2-131" fmla="*/ 54769 w 900862"/>
              <a:gd name="connsiteY2-132" fmla="*/ 684529 h 684529"/>
              <a:gd name="connsiteX3-133" fmla="*/ 840582 w 900862"/>
              <a:gd name="connsiteY3-134" fmla="*/ 684529 h 684529"/>
              <a:gd name="connsiteX4-135" fmla="*/ 897732 w 900862"/>
              <a:gd name="connsiteY4-136" fmla="*/ 627379 h 684529"/>
              <a:gd name="connsiteX5-137" fmla="*/ 897732 w 900862"/>
              <a:gd name="connsiteY5-138" fmla="*/ 65404 h 684529"/>
              <a:gd name="connsiteX6-139" fmla="*/ 828675 w 900862"/>
              <a:gd name="connsiteY6-140" fmla="*/ 13016 h 684529"/>
              <a:gd name="connsiteX7-141" fmla="*/ 45244 w 900862"/>
              <a:gd name="connsiteY7-142" fmla="*/ 274954 h 684529"/>
              <a:gd name="connsiteX8-143" fmla="*/ 0 w 900862"/>
              <a:gd name="connsiteY8-144" fmla="*/ 327341 h 684529"/>
              <a:gd name="connsiteX0-145" fmla="*/ 0 w 900862"/>
              <a:gd name="connsiteY0-146" fmla="*/ 327341 h 684529"/>
              <a:gd name="connsiteX1-147" fmla="*/ 0 w 900862"/>
              <a:gd name="connsiteY1-148" fmla="*/ 620235 h 684529"/>
              <a:gd name="connsiteX2-149" fmla="*/ 54769 w 900862"/>
              <a:gd name="connsiteY2-150" fmla="*/ 684529 h 684529"/>
              <a:gd name="connsiteX3-151" fmla="*/ 840582 w 900862"/>
              <a:gd name="connsiteY3-152" fmla="*/ 684529 h 684529"/>
              <a:gd name="connsiteX4-153" fmla="*/ 897732 w 900862"/>
              <a:gd name="connsiteY4-154" fmla="*/ 627379 h 684529"/>
              <a:gd name="connsiteX5-155" fmla="*/ 897732 w 900862"/>
              <a:gd name="connsiteY5-156" fmla="*/ 65404 h 684529"/>
              <a:gd name="connsiteX6-157" fmla="*/ 828675 w 900862"/>
              <a:gd name="connsiteY6-158" fmla="*/ 13016 h 684529"/>
              <a:gd name="connsiteX7-159" fmla="*/ 45244 w 900862"/>
              <a:gd name="connsiteY7-160" fmla="*/ 274954 h 684529"/>
              <a:gd name="connsiteX8-161" fmla="*/ 0 w 900862"/>
              <a:gd name="connsiteY8-162" fmla="*/ 327341 h 684529"/>
              <a:gd name="connsiteX0-163" fmla="*/ 501 w 901363"/>
              <a:gd name="connsiteY0-164" fmla="*/ 327341 h 684529"/>
              <a:gd name="connsiteX1-165" fmla="*/ 501 w 901363"/>
              <a:gd name="connsiteY1-166" fmla="*/ 620235 h 684529"/>
              <a:gd name="connsiteX2-167" fmla="*/ 55270 w 901363"/>
              <a:gd name="connsiteY2-168" fmla="*/ 684529 h 684529"/>
              <a:gd name="connsiteX3-169" fmla="*/ 841083 w 901363"/>
              <a:gd name="connsiteY3-170" fmla="*/ 684529 h 684529"/>
              <a:gd name="connsiteX4-171" fmla="*/ 898233 w 901363"/>
              <a:gd name="connsiteY4-172" fmla="*/ 627379 h 684529"/>
              <a:gd name="connsiteX5-173" fmla="*/ 898233 w 901363"/>
              <a:gd name="connsiteY5-174" fmla="*/ 65404 h 684529"/>
              <a:gd name="connsiteX6-175" fmla="*/ 829176 w 901363"/>
              <a:gd name="connsiteY6-176" fmla="*/ 13016 h 684529"/>
              <a:gd name="connsiteX7-177" fmla="*/ 45745 w 901363"/>
              <a:gd name="connsiteY7-178" fmla="*/ 274954 h 684529"/>
              <a:gd name="connsiteX8-179" fmla="*/ 501 w 901363"/>
              <a:gd name="connsiteY8-180" fmla="*/ 327341 h 684529"/>
              <a:gd name="connsiteX0-181" fmla="*/ 712 w 901574"/>
              <a:gd name="connsiteY0-182" fmla="*/ 327341 h 688517"/>
              <a:gd name="connsiteX1-183" fmla="*/ 712 w 901574"/>
              <a:gd name="connsiteY1-184" fmla="*/ 620235 h 688517"/>
              <a:gd name="connsiteX2-185" fmla="*/ 55481 w 901574"/>
              <a:gd name="connsiteY2-186" fmla="*/ 684529 h 688517"/>
              <a:gd name="connsiteX3-187" fmla="*/ 841294 w 901574"/>
              <a:gd name="connsiteY3-188" fmla="*/ 684529 h 688517"/>
              <a:gd name="connsiteX4-189" fmla="*/ 898444 w 901574"/>
              <a:gd name="connsiteY4-190" fmla="*/ 627379 h 688517"/>
              <a:gd name="connsiteX5-191" fmla="*/ 898444 w 901574"/>
              <a:gd name="connsiteY5-192" fmla="*/ 65404 h 688517"/>
              <a:gd name="connsiteX6-193" fmla="*/ 829387 w 901574"/>
              <a:gd name="connsiteY6-194" fmla="*/ 13016 h 688517"/>
              <a:gd name="connsiteX7-195" fmla="*/ 45956 w 901574"/>
              <a:gd name="connsiteY7-196" fmla="*/ 274954 h 688517"/>
              <a:gd name="connsiteX8-197" fmla="*/ 712 w 901574"/>
              <a:gd name="connsiteY8-198" fmla="*/ 327341 h 688517"/>
              <a:gd name="connsiteX0-199" fmla="*/ 892 w 901754"/>
              <a:gd name="connsiteY0-200" fmla="*/ 327341 h 684529"/>
              <a:gd name="connsiteX1-201" fmla="*/ 892 w 901754"/>
              <a:gd name="connsiteY1-202" fmla="*/ 620235 h 684529"/>
              <a:gd name="connsiteX2-203" fmla="*/ 55661 w 901754"/>
              <a:gd name="connsiteY2-204" fmla="*/ 684529 h 684529"/>
              <a:gd name="connsiteX3-205" fmla="*/ 841474 w 901754"/>
              <a:gd name="connsiteY3-206" fmla="*/ 684529 h 684529"/>
              <a:gd name="connsiteX4-207" fmla="*/ 898624 w 901754"/>
              <a:gd name="connsiteY4-208" fmla="*/ 627379 h 684529"/>
              <a:gd name="connsiteX5-209" fmla="*/ 898624 w 901754"/>
              <a:gd name="connsiteY5-210" fmla="*/ 65404 h 684529"/>
              <a:gd name="connsiteX6-211" fmla="*/ 829567 w 901754"/>
              <a:gd name="connsiteY6-212" fmla="*/ 13016 h 684529"/>
              <a:gd name="connsiteX7-213" fmla="*/ 46136 w 901754"/>
              <a:gd name="connsiteY7-214" fmla="*/ 274954 h 684529"/>
              <a:gd name="connsiteX8-215" fmla="*/ 892 w 901754"/>
              <a:gd name="connsiteY8-216" fmla="*/ 327341 h 684529"/>
              <a:gd name="connsiteX0-217" fmla="*/ 478 w 901340"/>
              <a:gd name="connsiteY0-218" fmla="*/ 327341 h 684529"/>
              <a:gd name="connsiteX1-219" fmla="*/ 478 w 901340"/>
              <a:gd name="connsiteY1-220" fmla="*/ 620235 h 684529"/>
              <a:gd name="connsiteX2-221" fmla="*/ 55247 w 901340"/>
              <a:gd name="connsiteY2-222" fmla="*/ 684529 h 684529"/>
              <a:gd name="connsiteX3-223" fmla="*/ 841060 w 901340"/>
              <a:gd name="connsiteY3-224" fmla="*/ 684529 h 684529"/>
              <a:gd name="connsiteX4-225" fmla="*/ 898210 w 901340"/>
              <a:gd name="connsiteY4-226" fmla="*/ 627379 h 684529"/>
              <a:gd name="connsiteX5-227" fmla="*/ 898210 w 901340"/>
              <a:gd name="connsiteY5-228" fmla="*/ 65404 h 684529"/>
              <a:gd name="connsiteX6-229" fmla="*/ 829153 w 901340"/>
              <a:gd name="connsiteY6-230" fmla="*/ 13016 h 684529"/>
              <a:gd name="connsiteX7-231" fmla="*/ 45722 w 901340"/>
              <a:gd name="connsiteY7-232" fmla="*/ 274954 h 684529"/>
              <a:gd name="connsiteX8-233" fmla="*/ 478 w 901340"/>
              <a:gd name="connsiteY8-234" fmla="*/ 327341 h 684529"/>
              <a:gd name="connsiteX0-235" fmla="*/ 268 w 901130"/>
              <a:gd name="connsiteY0-236" fmla="*/ 327341 h 689292"/>
              <a:gd name="connsiteX1-237" fmla="*/ 268 w 901130"/>
              <a:gd name="connsiteY1-238" fmla="*/ 620235 h 689292"/>
              <a:gd name="connsiteX2-239" fmla="*/ 93137 w 901130"/>
              <a:gd name="connsiteY2-240" fmla="*/ 689292 h 689292"/>
              <a:gd name="connsiteX3-241" fmla="*/ 840850 w 901130"/>
              <a:gd name="connsiteY3-242" fmla="*/ 684529 h 689292"/>
              <a:gd name="connsiteX4-243" fmla="*/ 898000 w 901130"/>
              <a:gd name="connsiteY4-244" fmla="*/ 627379 h 689292"/>
              <a:gd name="connsiteX5-245" fmla="*/ 898000 w 901130"/>
              <a:gd name="connsiteY5-246" fmla="*/ 65404 h 689292"/>
              <a:gd name="connsiteX6-247" fmla="*/ 828943 w 901130"/>
              <a:gd name="connsiteY6-248" fmla="*/ 13016 h 689292"/>
              <a:gd name="connsiteX7-249" fmla="*/ 45512 w 901130"/>
              <a:gd name="connsiteY7-250" fmla="*/ 274954 h 689292"/>
              <a:gd name="connsiteX8-251" fmla="*/ 268 w 901130"/>
              <a:gd name="connsiteY8-252" fmla="*/ 327341 h 689292"/>
              <a:gd name="connsiteX0-253" fmla="*/ 493 w 901355"/>
              <a:gd name="connsiteY0-254" fmla="*/ 327341 h 689292"/>
              <a:gd name="connsiteX1-255" fmla="*/ 493 w 901355"/>
              <a:gd name="connsiteY1-256" fmla="*/ 620235 h 689292"/>
              <a:gd name="connsiteX2-257" fmla="*/ 93362 w 901355"/>
              <a:gd name="connsiteY2-258" fmla="*/ 689292 h 689292"/>
              <a:gd name="connsiteX3-259" fmla="*/ 841075 w 901355"/>
              <a:gd name="connsiteY3-260" fmla="*/ 684529 h 689292"/>
              <a:gd name="connsiteX4-261" fmla="*/ 898225 w 901355"/>
              <a:gd name="connsiteY4-262" fmla="*/ 627379 h 689292"/>
              <a:gd name="connsiteX5-263" fmla="*/ 898225 w 901355"/>
              <a:gd name="connsiteY5-264" fmla="*/ 65404 h 689292"/>
              <a:gd name="connsiteX6-265" fmla="*/ 829168 w 901355"/>
              <a:gd name="connsiteY6-266" fmla="*/ 13016 h 689292"/>
              <a:gd name="connsiteX7-267" fmla="*/ 45737 w 901355"/>
              <a:gd name="connsiteY7-268" fmla="*/ 274954 h 689292"/>
              <a:gd name="connsiteX8-269" fmla="*/ 493 w 901355"/>
              <a:gd name="connsiteY8-270" fmla="*/ 327341 h 689292"/>
              <a:gd name="connsiteX0-271" fmla="*/ 493 w 901355"/>
              <a:gd name="connsiteY0-272" fmla="*/ 327341 h 689292"/>
              <a:gd name="connsiteX1-273" fmla="*/ 493 w 901355"/>
              <a:gd name="connsiteY1-274" fmla="*/ 620235 h 689292"/>
              <a:gd name="connsiteX2-275" fmla="*/ 93362 w 901355"/>
              <a:gd name="connsiteY2-276" fmla="*/ 689292 h 689292"/>
              <a:gd name="connsiteX3-277" fmla="*/ 848219 w 901355"/>
              <a:gd name="connsiteY3-278" fmla="*/ 684529 h 689292"/>
              <a:gd name="connsiteX4-279" fmla="*/ 898225 w 901355"/>
              <a:gd name="connsiteY4-280" fmla="*/ 627379 h 689292"/>
              <a:gd name="connsiteX5-281" fmla="*/ 898225 w 901355"/>
              <a:gd name="connsiteY5-282" fmla="*/ 65404 h 689292"/>
              <a:gd name="connsiteX6-283" fmla="*/ 829168 w 901355"/>
              <a:gd name="connsiteY6-284" fmla="*/ 13016 h 689292"/>
              <a:gd name="connsiteX7-285" fmla="*/ 45737 w 901355"/>
              <a:gd name="connsiteY7-286" fmla="*/ 274954 h 689292"/>
              <a:gd name="connsiteX8-287" fmla="*/ 493 w 901355"/>
              <a:gd name="connsiteY8-288" fmla="*/ 327341 h 689292"/>
              <a:gd name="connsiteX0-289" fmla="*/ 493 w 901355"/>
              <a:gd name="connsiteY0-290" fmla="*/ 327341 h 689292"/>
              <a:gd name="connsiteX1-291" fmla="*/ 493 w 901355"/>
              <a:gd name="connsiteY1-292" fmla="*/ 620235 h 689292"/>
              <a:gd name="connsiteX2-293" fmla="*/ 93362 w 901355"/>
              <a:gd name="connsiteY2-294" fmla="*/ 689292 h 689292"/>
              <a:gd name="connsiteX3-295" fmla="*/ 848219 w 901355"/>
              <a:gd name="connsiteY3-296" fmla="*/ 684529 h 689292"/>
              <a:gd name="connsiteX4-297" fmla="*/ 898225 w 901355"/>
              <a:gd name="connsiteY4-298" fmla="*/ 627379 h 689292"/>
              <a:gd name="connsiteX5-299" fmla="*/ 898225 w 901355"/>
              <a:gd name="connsiteY5-300" fmla="*/ 65404 h 689292"/>
              <a:gd name="connsiteX6-301" fmla="*/ 829168 w 901355"/>
              <a:gd name="connsiteY6-302" fmla="*/ 13016 h 689292"/>
              <a:gd name="connsiteX7-303" fmla="*/ 45737 w 901355"/>
              <a:gd name="connsiteY7-304" fmla="*/ 274954 h 689292"/>
              <a:gd name="connsiteX8-305" fmla="*/ 493 w 901355"/>
              <a:gd name="connsiteY8-306" fmla="*/ 327341 h 689292"/>
              <a:gd name="connsiteX0-307" fmla="*/ 493 w 907750"/>
              <a:gd name="connsiteY0-308" fmla="*/ 327341 h 689292"/>
              <a:gd name="connsiteX1-309" fmla="*/ 493 w 907750"/>
              <a:gd name="connsiteY1-310" fmla="*/ 620235 h 689292"/>
              <a:gd name="connsiteX2-311" fmla="*/ 93362 w 907750"/>
              <a:gd name="connsiteY2-312" fmla="*/ 689292 h 689292"/>
              <a:gd name="connsiteX3-313" fmla="*/ 848219 w 907750"/>
              <a:gd name="connsiteY3-314" fmla="*/ 684529 h 689292"/>
              <a:gd name="connsiteX4-315" fmla="*/ 907750 w 907750"/>
              <a:gd name="connsiteY4-316" fmla="*/ 627379 h 689292"/>
              <a:gd name="connsiteX5-317" fmla="*/ 898225 w 907750"/>
              <a:gd name="connsiteY5-318" fmla="*/ 65404 h 689292"/>
              <a:gd name="connsiteX6-319" fmla="*/ 829168 w 907750"/>
              <a:gd name="connsiteY6-320" fmla="*/ 13016 h 689292"/>
              <a:gd name="connsiteX7-321" fmla="*/ 45737 w 907750"/>
              <a:gd name="connsiteY7-322" fmla="*/ 274954 h 689292"/>
              <a:gd name="connsiteX8-323" fmla="*/ 493 w 907750"/>
              <a:gd name="connsiteY8-324" fmla="*/ 327341 h 689292"/>
              <a:gd name="connsiteX0-325" fmla="*/ 493 w 907750"/>
              <a:gd name="connsiteY0-326" fmla="*/ 328690 h 690641"/>
              <a:gd name="connsiteX1-327" fmla="*/ 493 w 907750"/>
              <a:gd name="connsiteY1-328" fmla="*/ 621584 h 690641"/>
              <a:gd name="connsiteX2-329" fmla="*/ 93362 w 907750"/>
              <a:gd name="connsiteY2-330" fmla="*/ 690641 h 690641"/>
              <a:gd name="connsiteX3-331" fmla="*/ 848219 w 907750"/>
              <a:gd name="connsiteY3-332" fmla="*/ 685878 h 690641"/>
              <a:gd name="connsiteX4-333" fmla="*/ 907750 w 907750"/>
              <a:gd name="connsiteY4-334" fmla="*/ 628728 h 690641"/>
              <a:gd name="connsiteX5-335" fmla="*/ 898225 w 907750"/>
              <a:gd name="connsiteY5-336" fmla="*/ 66753 h 690641"/>
              <a:gd name="connsiteX6-337" fmla="*/ 829168 w 907750"/>
              <a:gd name="connsiteY6-338" fmla="*/ 14365 h 690641"/>
              <a:gd name="connsiteX7-339" fmla="*/ 45737 w 907750"/>
              <a:gd name="connsiteY7-340" fmla="*/ 276303 h 690641"/>
              <a:gd name="connsiteX8-341" fmla="*/ 493 w 907750"/>
              <a:gd name="connsiteY8-342" fmla="*/ 328690 h 690641"/>
              <a:gd name="connsiteX0-343" fmla="*/ 493 w 907750"/>
              <a:gd name="connsiteY0-344" fmla="*/ 328690 h 690641"/>
              <a:gd name="connsiteX1-345" fmla="*/ 493 w 907750"/>
              <a:gd name="connsiteY1-346" fmla="*/ 621584 h 690641"/>
              <a:gd name="connsiteX2-347" fmla="*/ 93362 w 907750"/>
              <a:gd name="connsiteY2-348" fmla="*/ 690641 h 690641"/>
              <a:gd name="connsiteX3-349" fmla="*/ 848219 w 907750"/>
              <a:gd name="connsiteY3-350" fmla="*/ 685878 h 690641"/>
              <a:gd name="connsiteX4-351" fmla="*/ 907750 w 907750"/>
              <a:gd name="connsiteY4-352" fmla="*/ 628728 h 690641"/>
              <a:gd name="connsiteX5-353" fmla="*/ 898225 w 907750"/>
              <a:gd name="connsiteY5-354" fmla="*/ 66753 h 690641"/>
              <a:gd name="connsiteX6-355" fmla="*/ 829168 w 907750"/>
              <a:gd name="connsiteY6-356" fmla="*/ 14365 h 690641"/>
              <a:gd name="connsiteX7-357" fmla="*/ 45737 w 907750"/>
              <a:gd name="connsiteY7-358" fmla="*/ 276303 h 690641"/>
              <a:gd name="connsiteX8-359" fmla="*/ 493 w 907750"/>
              <a:gd name="connsiteY8-360" fmla="*/ 328690 h 690641"/>
              <a:gd name="connsiteX0-361" fmla="*/ 493 w 909294"/>
              <a:gd name="connsiteY0-362" fmla="*/ 328690 h 690641"/>
              <a:gd name="connsiteX1-363" fmla="*/ 493 w 909294"/>
              <a:gd name="connsiteY1-364" fmla="*/ 621584 h 690641"/>
              <a:gd name="connsiteX2-365" fmla="*/ 93362 w 909294"/>
              <a:gd name="connsiteY2-366" fmla="*/ 690641 h 690641"/>
              <a:gd name="connsiteX3-367" fmla="*/ 848219 w 909294"/>
              <a:gd name="connsiteY3-368" fmla="*/ 685878 h 690641"/>
              <a:gd name="connsiteX4-369" fmla="*/ 907750 w 909294"/>
              <a:gd name="connsiteY4-370" fmla="*/ 628728 h 690641"/>
              <a:gd name="connsiteX5-371" fmla="*/ 898225 w 909294"/>
              <a:gd name="connsiteY5-372" fmla="*/ 66753 h 690641"/>
              <a:gd name="connsiteX6-373" fmla="*/ 829168 w 909294"/>
              <a:gd name="connsiteY6-374" fmla="*/ 14365 h 690641"/>
              <a:gd name="connsiteX7-375" fmla="*/ 45737 w 909294"/>
              <a:gd name="connsiteY7-376" fmla="*/ 276303 h 690641"/>
              <a:gd name="connsiteX8-377" fmla="*/ 493 w 909294"/>
              <a:gd name="connsiteY8-378" fmla="*/ 328690 h 690641"/>
              <a:gd name="connsiteX0-379" fmla="*/ 493 w 907750"/>
              <a:gd name="connsiteY0-380" fmla="*/ 328690 h 690641"/>
              <a:gd name="connsiteX1-381" fmla="*/ 493 w 907750"/>
              <a:gd name="connsiteY1-382" fmla="*/ 621584 h 690641"/>
              <a:gd name="connsiteX2-383" fmla="*/ 93362 w 907750"/>
              <a:gd name="connsiteY2-384" fmla="*/ 690641 h 690641"/>
              <a:gd name="connsiteX3-385" fmla="*/ 848219 w 907750"/>
              <a:gd name="connsiteY3-386" fmla="*/ 685878 h 690641"/>
              <a:gd name="connsiteX4-387" fmla="*/ 907750 w 907750"/>
              <a:gd name="connsiteY4-388" fmla="*/ 628728 h 690641"/>
              <a:gd name="connsiteX5-389" fmla="*/ 898225 w 907750"/>
              <a:gd name="connsiteY5-390" fmla="*/ 66753 h 690641"/>
              <a:gd name="connsiteX6-391" fmla="*/ 829168 w 907750"/>
              <a:gd name="connsiteY6-392" fmla="*/ 14365 h 690641"/>
              <a:gd name="connsiteX7-393" fmla="*/ 45737 w 907750"/>
              <a:gd name="connsiteY7-394" fmla="*/ 276303 h 690641"/>
              <a:gd name="connsiteX8-395" fmla="*/ 493 w 907750"/>
              <a:gd name="connsiteY8-396" fmla="*/ 328690 h 690641"/>
              <a:gd name="connsiteX0-397" fmla="*/ 493 w 907750"/>
              <a:gd name="connsiteY0-398" fmla="*/ 328690 h 690641"/>
              <a:gd name="connsiteX1-399" fmla="*/ 493 w 907750"/>
              <a:gd name="connsiteY1-400" fmla="*/ 621584 h 690641"/>
              <a:gd name="connsiteX2-401" fmla="*/ 93362 w 907750"/>
              <a:gd name="connsiteY2-402" fmla="*/ 690641 h 690641"/>
              <a:gd name="connsiteX3-403" fmla="*/ 848219 w 907750"/>
              <a:gd name="connsiteY3-404" fmla="*/ 685878 h 690641"/>
              <a:gd name="connsiteX4-405" fmla="*/ 907750 w 907750"/>
              <a:gd name="connsiteY4-406" fmla="*/ 578722 h 690641"/>
              <a:gd name="connsiteX5-407" fmla="*/ 898225 w 907750"/>
              <a:gd name="connsiteY5-408" fmla="*/ 66753 h 690641"/>
              <a:gd name="connsiteX6-409" fmla="*/ 829168 w 907750"/>
              <a:gd name="connsiteY6-410" fmla="*/ 14365 h 690641"/>
              <a:gd name="connsiteX7-411" fmla="*/ 45737 w 907750"/>
              <a:gd name="connsiteY7-412" fmla="*/ 276303 h 690641"/>
              <a:gd name="connsiteX8-413" fmla="*/ 493 w 907750"/>
              <a:gd name="connsiteY8-414" fmla="*/ 328690 h 690641"/>
              <a:gd name="connsiteX0-415" fmla="*/ 493 w 910346"/>
              <a:gd name="connsiteY0-416" fmla="*/ 328690 h 690641"/>
              <a:gd name="connsiteX1-417" fmla="*/ 493 w 910346"/>
              <a:gd name="connsiteY1-418" fmla="*/ 621584 h 690641"/>
              <a:gd name="connsiteX2-419" fmla="*/ 93362 w 910346"/>
              <a:gd name="connsiteY2-420" fmla="*/ 690641 h 690641"/>
              <a:gd name="connsiteX3-421" fmla="*/ 848219 w 910346"/>
              <a:gd name="connsiteY3-422" fmla="*/ 685878 h 690641"/>
              <a:gd name="connsiteX4-423" fmla="*/ 907750 w 910346"/>
              <a:gd name="connsiteY4-424" fmla="*/ 578722 h 690641"/>
              <a:gd name="connsiteX5-425" fmla="*/ 898225 w 910346"/>
              <a:gd name="connsiteY5-426" fmla="*/ 66753 h 690641"/>
              <a:gd name="connsiteX6-427" fmla="*/ 829168 w 910346"/>
              <a:gd name="connsiteY6-428" fmla="*/ 14365 h 690641"/>
              <a:gd name="connsiteX7-429" fmla="*/ 45737 w 910346"/>
              <a:gd name="connsiteY7-430" fmla="*/ 276303 h 690641"/>
              <a:gd name="connsiteX8-431" fmla="*/ 493 w 910346"/>
              <a:gd name="connsiteY8-432" fmla="*/ 328690 h 690641"/>
              <a:gd name="connsiteX0-433" fmla="*/ 493 w 908243"/>
              <a:gd name="connsiteY0-434" fmla="*/ 328690 h 690641"/>
              <a:gd name="connsiteX1-435" fmla="*/ 493 w 908243"/>
              <a:gd name="connsiteY1-436" fmla="*/ 621584 h 690641"/>
              <a:gd name="connsiteX2-437" fmla="*/ 93362 w 908243"/>
              <a:gd name="connsiteY2-438" fmla="*/ 690641 h 690641"/>
              <a:gd name="connsiteX3-439" fmla="*/ 848219 w 908243"/>
              <a:gd name="connsiteY3-440" fmla="*/ 685878 h 690641"/>
              <a:gd name="connsiteX4-441" fmla="*/ 907750 w 908243"/>
              <a:gd name="connsiteY4-442" fmla="*/ 578722 h 690641"/>
              <a:gd name="connsiteX5-443" fmla="*/ 898225 w 908243"/>
              <a:gd name="connsiteY5-444" fmla="*/ 66753 h 690641"/>
              <a:gd name="connsiteX6-445" fmla="*/ 829168 w 908243"/>
              <a:gd name="connsiteY6-446" fmla="*/ 14365 h 690641"/>
              <a:gd name="connsiteX7-447" fmla="*/ 45737 w 908243"/>
              <a:gd name="connsiteY7-448" fmla="*/ 276303 h 690641"/>
              <a:gd name="connsiteX8-449" fmla="*/ 493 w 908243"/>
              <a:gd name="connsiteY8-450" fmla="*/ 328690 h 690641"/>
              <a:gd name="connsiteX0-451" fmla="*/ 493 w 908243"/>
              <a:gd name="connsiteY0-452" fmla="*/ 359647 h 690641"/>
              <a:gd name="connsiteX1-453" fmla="*/ 493 w 908243"/>
              <a:gd name="connsiteY1-454" fmla="*/ 621584 h 690641"/>
              <a:gd name="connsiteX2-455" fmla="*/ 93362 w 908243"/>
              <a:gd name="connsiteY2-456" fmla="*/ 690641 h 690641"/>
              <a:gd name="connsiteX3-457" fmla="*/ 848219 w 908243"/>
              <a:gd name="connsiteY3-458" fmla="*/ 685878 h 690641"/>
              <a:gd name="connsiteX4-459" fmla="*/ 907750 w 908243"/>
              <a:gd name="connsiteY4-460" fmla="*/ 578722 h 690641"/>
              <a:gd name="connsiteX5-461" fmla="*/ 898225 w 908243"/>
              <a:gd name="connsiteY5-462" fmla="*/ 66753 h 690641"/>
              <a:gd name="connsiteX6-463" fmla="*/ 829168 w 908243"/>
              <a:gd name="connsiteY6-464" fmla="*/ 14365 h 690641"/>
              <a:gd name="connsiteX7-465" fmla="*/ 45737 w 908243"/>
              <a:gd name="connsiteY7-466" fmla="*/ 276303 h 690641"/>
              <a:gd name="connsiteX8-467" fmla="*/ 493 w 908243"/>
              <a:gd name="connsiteY8-468" fmla="*/ 359647 h 690641"/>
              <a:gd name="connsiteX0-469" fmla="*/ 493 w 908243"/>
              <a:gd name="connsiteY0-470" fmla="*/ 354885 h 690641"/>
              <a:gd name="connsiteX1-471" fmla="*/ 493 w 908243"/>
              <a:gd name="connsiteY1-472" fmla="*/ 621584 h 690641"/>
              <a:gd name="connsiteX2-473" fmla="*/ 93362 w 908243"/>
              <a:gd name="connsiteY2-474" fmla="*/ 690641 h 690641"/>
              <a:gd name="connsiteX3-475" fmla="*/ 848219 w 908243"/>
              <a:gd name="connsiteY3-476" fmla="*/ 685878 h 690641"/>
              <a:gd name="connsiteX4-477" fmla="*/ 907750 w 908243"/>
              <a:gd name="connsiteY4-478" fmla="*/ 578722 h 690641"/>
              <a:gd name="connsiteX5-479" fmla="*/ 898225 w 908243"/>
              <a:gd name="connsiteY5-480" fmla="*/ 66753 h 690641"/>
              <a:gd name="connsiteX6-481" fmla="*/ 829168 w 908243"/>
              <a:gd name="connsiteY6-482" fmla="*/ 14365 h 690641"/>
              <a:gd name="connsiteX7-483" fmla="*/ 45737 w 908243"/>
              <a:gd name="connsiteY7-484" fmla="*/ 276303 h 690641"/>
              <a:gd name="connsiteX8-485" fmla="*/ 493 w 908243"/>
              <a:gd name="connsiteY8-486" fmla="*/ 354885 h 690641"/>
              <a:gd name="connsiteX0-487" fmla="*/ 1323 w 909073"/>
              <a:gd name="connsiteY0-488" fmla="*/ 354885 h 690641"/>
              <a:gd name="connsiteX1-489" fmla="*/ 1323 w 909073"/>
              <a:gd name="connsiteY1-490" fmla="*/ 621584 h 690641"/>
              <a:gd name="connsiteX2-491" fmla="*/ 94192 w 909073"/>
              <a:gd name="connsiteY2-492" fmla="*/ 690641 h 690641"/>
              <a:gd name="connsiteX3-493" fmla="*/ 849049 w 909073"/>
              <a:gd name="connsiteY3-494" fmla="*/ 685878 h 690641"/>
              <a:gd name="connsiteX4-495" fmla="*/ 908580 w 909073"/>
              <a:gd name="connsiteY4-496" fmla="*/ 578722 h 690641"/>
              <a:gd name="connsiteX5-497" fmla="*/ 899055 w 909073"/>
              <a:gd name="connsiteY5-498" fmla="*/ 66753 h 690641"/>
              <a:gd name="connsiteX6-499" fmla="*/ 829998 w 909073"/>
              <a:gd name="connsiteY6-500" fmla="*/ 14365 h 690641"/>
              <a:gd name="connsiteX7-501" fmla="*/ 46567 w 909073"/>
              <a:gd name="connsiteY7-502" fmla="*/ 276303 h 690641"/>
              <a:gd name="connsiteX8-503" fmla="*/ 1323 w 909073"/>
              <a:gd name="connsiteY8-504" fmla="*/ 354885 h 690641"/>
              <a:gd name="connsiteX0-505" fmla="*/ 494 w 908244"/>
              <a:gd name="connsiteY0-506" fmla="*/ 354885 h 690641"/>
              <a:gd name="connsiteX1-507" fmla="*/ 494 w 908244"/>
              <a:gd name="connsiteY1-508" fmla="*/ 621584 h 690641"/>
              <a:gd name="connsiteX2-509" fmla="*/ 93363 w 908244"/>
              <a:gd name="connsiteY2-510" fmla="*/ 690641 h 690641"/>
              <a:gd name="connsiteX3-511" fmla="*/ 848220 w 908244"/>
              <a:gd name="connsiteY3-512" fmla="*/ 685878 h 690641"/>
              <a:gd name="connsiteX4-513" fmla="*/ 907751 w 908244"/>
              <a:gd name="connsiteY4-514" fmla="*/ 578722 h 690641"/>
              <a:gd name="connsiteX5-515" fmla="*/ 898226 w 908244"/>
              <a:gd name="connsiteY5-516" fmla="*/ 66753 h 690641"/>
              <a:gd name="connsiteX6-517" fmla="*/ 829169 w 908244"/>
              <a:gd name="connsiteY6-518" fmla="*/ 14365 h 690641"/>
              <a:gd name="connsiteX7-519" fmla="*/ 45738 w 908244"/>
              <a:gd name="connsiteY7-520" fmla="*/ 276303 h 690641"/>
              <a:gd name="connsiteX8-521" fmla="*/ 494 w 908244"/>
              <a:gd name="connsiteY8-522" fmla="*/ 354885 h 690641"/>
              <a:gd name="connsiteX0-523" fmla="*/ 1322 w 909072"/>
              <a:gd name="connsiteY0-524" fmla="*/ 354885 h 690641"/>
              <a:gd name="connsiteX1-525" fmla="*/ 1322 w 909072"/>
              <a:gd name="connsiteY1-526" fmla="*/ 621584 h 690641"/>
              <a:gd name="connsiteX2-527" fmla="*/ 94191 w 909072"/>
              <a:gd name="connsiteY2-528" fmla="*/ 690641 h 690641"/>
              <a:gd name="connsiteX3-529" fmla="*/ 849048 w 909072"/>
              <a:gd name="connsiteY3-530" fmla="*/ 685878 h 690641"/>
              <a:gd name="connsiteX4-531" fmla="*/ 908579 w 909072"/>
              <a:gd name="connsiteY4-532" fmla="*/ 578722 h 690641"/>
              <a:gd name="connsiteX5-533" fmla="*/ 899054 w 909072"/>
              <a:gd name="connsiteY5-534" fmla="*/ 66753 h 690641"/>
              <a:gd name="connsiteX6-535" fmla="*/ 829997 w 909072"/>
              <a:gd name="connsiteY6-536" fmla="*/ 14365 h 690641"/>
              <a:gd name="connsiteX7-537" fmla="*/ 46566 w 909072"/>
              <a:gd name="connsiteY7-538" fmla="*/ 276303 h 690641"/>
              <a:gd name="connsiteX8-539" fmla="*/ 1322 w 909072"/>
              <a:gd name="connsiteY8-540" fmla="*/ 354885 h 690641"/>
              <a:gd name="connsiteX0-541" fmla="*/ 494 w 908244"/>
              <a:gd name="connsiteY0-542" fmla="*/ 354885 h 690641"/>
              <a:gd name="connsiteX1-543" fmla="*/ 494 w 908244"/>
              <a:gd name="connsiteY1-544" fmla="*/ 621584 h 690641"/>
              <a:gd name="connsiteX2-545" fmla="*/ 93363 w 908244"/>
              <a:gd name="connsiteY2-546" fmla="*/ 690641 h 690641"/>
              <a:gd name="connsiteX3-547" fmla="*/ 848220 w 908244"/>
              <a:gd name="connsiteY3-548" fmla="*/ 685878 h 690641"/>
              <a:gd name="connsiteX4-549" fmla="*/ 907751 w 908244"/>
              <a:gd name="connsiteY4-550" fmla="*/ 578722 h 690641"/>
              <a:gd name="connsiteX5-551" fmla="*/ 898226 w 908244"/>
              <a:gd name="connsiteY5-552" fmla="*/ 66753 h 690641"/>
              <a:gd name="connsiteX6-553" fmla="*/ 829169 w 908244"/>
              <a:gd name="connsiteY6-554" fmla="*/ 14365 h 690641"/>
              <a:gd name="connsiteX7-555" fmla="*/ 45738 w 908244"/>
              <a:gd name="connsiteY7-556" fmla="*/ 276303 h 690641"/>
              <a:gd name="connsiteX8-557" fmla="*/ 494 w 908244"/>
              <a:gd name="connsiteY8-558" fmla="*/ 354885 h 690641"/>
              <a:gd name="connsiteX0-559" fmla="*/ 1322 w 909072"/>
              <a:gd name="connsiteY0-560" fmla="*/ 354885 h 690641"/>
              <a:gd name="connsiteX1-561" fmla="*/ 1322 w 909072"/>
              <a:gd name="connsiteY1-562" fmla="*/ 621584 h 690641"/>
              <a:gd name="connsiteX2-563" fmla="*/ 94191 w 909072"/>
              <a:gd name="connsiteY2-564" fmla="*/ 690641 h 690641"/>
              <a:gd name="connsiteX3-565" fmla="*/ 849048 w 909072"/>
              <a:gd name="connsiteY3-566" fmla="*/ 685878 h 690641"/>
              <a:gd name="connsiteX4-567" fmla="*/ 908579 w 909072"/>
              <a:gd name="connsiteY4-568" fmla="*/ 578722 h 690641"/>
              <a:gd name="connsiteX5-569" fmla="*/ 899054 w 909072"/>
              <a:gd name="connsiteY5-570" fmla="*/ 66753 h 690641"/>
              <a:gd name="connsiteX6-571" fmla="*/ 829997 w 909072"/>
              <a:gd name="connsiteY6-572" fmla="*/ 14365 h 690641"/>
              <a:gd name="connsiteX7-573" fmla="*/ 46566 w 909072"/>
              <a:gd name="connsiteY7-574" fmla="*/ 276303 h 690641"/>
              <a:gd name="connsiteX8-575" fmla="*/ 1322 w 909072"/>
              <a:gd name="connsiteY8-576" fmla="*/ 354885 h 690641"/>
              <a:gd name="connsiteX0-577" fmla="*/ 1322 w 909072"/>
              <a:gd name="connsiteY0-578" fmla="*/ 385842 h 690641"/>
              <a:gd name="connsiteX1-579" fmla="*/ 1322 w 909072"/>
              <a:gd name="connsiteY1-580" fmla="*/ 621584 h 690641"/>
              <a:gd name="connsiteX2-581" fmla="*/ 94191 w 909072"/>
              <a:gd name="connsiteY2-582" fmla="*/ 690641 h 690641"/>
              <a:gd name="connsiteX3-583" fmla="*/ 849048 w 909072"/>
              <a:gd name="connsiteY3-584" fmla="*/ 685878 h 690641"/>
              <a:gd name="connsiteX4-585" fmla="*/ 908579 w 909072"/>
              <a:gd name="connsiteY4-586" fmla="*/ 578722 h 690641"/>
              <a:gd name="connsiteX5-587" fmla="*/ 899054 w 909072"/>
              <a:gd name="connsiteY5-588" fmla="*/ 66753 h 690641"/>
              <a:gd name="connsiteX6-589" fmla="*/ 829997 w 909072"/>
              <a:gd name="connsiteY6-590" fmla="*/ 14365 h 690641"/>
              <a:gd name="connsiteX7-591" fmla="*/ 46566 w 909072"/>
              <a:gd name="connsiteY7-592" fmla="*/ 276303 h 690641"/>
              <a:gd name="connsiteX8-593" fmla="*/ 1322 w 909072"/>
              <a:gd name="connsiteY8-594" fmla="*/ 385842 h 690641"/>
              <a:gd name="connsiteX0-595" fmla="*/ 494 w 908244"/>
              <a:gd name="connsiteY0-596" fmla="*/ 385842 h 690641"/>
              <a:gd name="connsiteX1-597" fmla="*/ 494 w 908244"/>
              <a:gd name="connsiteY1-598" fmla="*/ 621584 h 690641"/>
              <a:gd name="connsiteX2-599" fmla="*/ 93363 w 908244"/>
              <a:gd name="connsiteY2-600" fmla="*/ 690641 h 690641"/>
              <a:gd name="connsiteX3-601" fmla="*/ 848220 w 908244"/>
              <a:gd name="connsiteY3-602" fmla="*/ 685878 h 690641"/>
              <a:gd name="connsiteX4-603" fmla="*/ 907751 w 908244"/>
              <a:gd name="connsiteY4-604" fmla="*/ 578722 h 690641"/>
              <a:gd name="connsiteX5-605" fmla="*/ 898226 w 908244"/>
              <a:gd name="connsiteY5-606" fmla="*/ 66753 h 690641"/>
              <a:gd name="connsiteX6-607" fmla="*/ 829169 w 908244"/>
              <a:gd name="connsiteY6-608" fmla="*/ 14365 h 690641"/>
              <a:gd name="connsiteX7-609" fmla="*/ 45738 w 908244"/>
              <a:gd name="connsiteY7-610" fmla="*/ 276303 h 690641"/>
              <a:gd name="connsiteX8-611" fmla="*/ 494 w 908244"/>
              <a:gd name="connsiteY8-612" fmla="*/ 385842 h 690641"/>
              <a:gd name="connsiteX0-613" fmla="*/ 494 w 908244"/>
              <a:gd name="connsiteY0-614" fmla="*/ 385842 h 690641"/>
              <a:gd name="connsiteX1-615" fmla="*/ 494 w 908244"/>
              <a:gd name="connsiteY1-616" fmla="*/ 621584 h 690641"/>
              <a:gd name="connsiteX2-617" fmla="*/ 93363 w 908244"/>
              <a:gd name="connsiteY2-618" fmla="*/ 690641 h 690641"/>
              <a:gd name="connsiteX3-619" fmla="*/ 848220 w 908244"/>
              <a:gd name="connsiteY3-620" fmla="*/ 685878 h 690641"/>
              <a:gd name="connsiteX4-621" fmla="*/ 907751 w 908244"/>
              <a:gd name="connsiteY4-622" fmla="*/ 578722 h 690641"/>
              <a:gd name="connsiteX5-623" fmla="*/ 898226 w 908244"/>
              <a:gd name="connsiteY5-624" fmla="*/ 66753 h 690641"/>
              <a:gd name="connsiteX6-625" fmla="*/ 829169 w 908244"/>
              <a:gd name="connsiteY6-626" fmla="*/ 14365 h 690641"/>
              <a:gd name="connsiteX7-627" fmla="*/ 45738 w 908244"/>
              <a:gd name="connsiteY7-628" fmla="*/ 276303 h 690641"/>
              <a:gd name="connsiteX8-629" fmla="*/ 494 w 908244"/>
              <a:gd name="connsiteY8-630" fmla="*/ 385842 h 690641"/>
              <a:gd name="connsiteX0-631" fmla="*/ 494 w 908244"/>
              <a:gd name="connsiteY0-632" fmla="*/ 385842 h 690641"/>
              <a:gd name="connsiteX1-633" fmla="*/ 494 w 908244"/>
              <a:gd name="connsiteY1-634" fmla="*/ 595390 h 690641"/>
              <a:gd name="connsiteX2-635" fmla="*/ 93363 w 908244"/>
              <a:gd name="connsiteY2-636" fmla="*/ 690641 h 690641"/>
              <a:gd name="connsiteX3-637" fmla="*/ 848220 w 908244"/>
              <a:gd name="connsiteY3-638" fmla="*/ 685878 h 690641"/>
              <a:gd name="connsiteX4-639" fmla="*/ 907751 w 908244"/>
              <a:gd name="connsiteY4-640" fmla="*/ 578722 h 690641"/>
              <a:gd name="connsiteX5-641" fmla="*/ 898226 w 908244"/>
              <a:gd name="connsiteY5-642" fmla="*/ 66753 h 690641"/>
              <a:gd name="connsiteX6-643" fmla="*/ 829169 w 908244"/>
              <a:gd name="connsiteY6-644" fmla="*/ 14365 h 690641"/>
              <a:gd name="connsiteX7-645" fmla="*/ 45738 w 908244"/>
              <a:gd name="connsiteY7-646" fmla="*/ 276303 h 690641"/>
              <a:gd name="connsiteX8-647" fmla="*/ 494 w 908244"/>
              <a:gd name="connsiteY8-648" fmla="*/ 385842 h 690641"/>
              <a:gd name="connsiteX0-649" fmla="*/ 920 w 908670"/>
              <a:gd name="connsiteY0-650" fmla="*/ 385842 h 690641"/>
              <a:gd name="connsiteX1-651" fmla="*/ 920 w 908670"/>
              <a:gd name="connsiteY1-652" fmla="*/ 595390 h 690641"/>
              <a:gd name="connsiteX2-653" fmla="*/ 93789 w 908670"/>
              <a:gd name="connsiteY2-654" fmla="*/ 690641 h 690641"/>
              <a:gd name="connsiteX3-655" fmla="*/ 848646 w 908670"/>
              <a:gd name="connsiteY3-656" fmla="*/ 685878 h 690641"/>
              <a:gd name="connsiteX4-657" fmla="*/ 908177 w 908670"/>
              <a:gd name="connsiteY4-658" fmla="*/ 578722 h 690641"/>
              <a:gd name="connsiteX5-659" fmla="*/ 898652 w 908670"/>
              <a:gd name="connsiteY5-660" fmla="*/ 66753 h 690641"/>
              <a:gd name="connsiteX6-661" fmla="*/ 829595 w 908670"/>
              <a:gd name="connsiteY6-662" fmla="*/ 14365 h 690641"/>
              <a:gd name="connsiteX7-663" fmla="*/ 46164 w 908670"/>
              <a:gd name="connsiteY7-664" fmla="*/ 276303 h 690641"/>
              <a:gd name="connsiteX8-665" fmla="*/ 920 w 908670"/>
              <a:gd name="connsiteY8-666" fmla="*/ 385842 h 690641"/>
              <a:gd name="connsiteX0-667" fmla="*/ 882 w 908632"/>
              <a:gd name="connsiteY0-668" fmla="*/ 385842 h 694528"/>
              <a:gd name="connsiteX1-669" fmla="*/ 882 w 908632"/>
              <a:gd name="connsiteY1-670" fmla="*/ 595390 h 694528"/>
              <a:gd name="connsiteX2-671" fmla="*/ 93751 w 908632"/>
              <a:gd name="connsiteY2-672" fmla="*/ 690641 h 694528"/>
              <a:gd name="connsiteX3-673" fmla="*/ 848608 w 908632"/>
              <a:gd name="connsiteY3-674" fmla="*/ 685878 h 694528"/>
              <a:gd name="connsiteX4-675" fmla="*/ 908139 w 908632"/>
              <a:gd name="connsiteY4-676" fmla="*/ 578722 h 694528"/>
              <a:gd name="connsiteX5-677" fmla="*/ 898614 w 908632"/>
              <a:gd name="connsiteY5-678" fmla="*/ 66753 h 694528"/>
              <a:gd name="connsiteX6-679" fmla="*/ 829557 w 908632"/>
              <a:gd name="connsiteY6-680" fmla="*/ 14365 h 694528"/>
              <a:gd name="connsiteX7-681" fmla="*/ 46126 w 908632"/>
              <a:gd name="connsiteY7-682" fmla="*/ 276303 h 694528"/>
              <a:gd name="connsiteX8-683" fmla="*/ 882 w 908632"/>
              <a:gd name="connsiteY8-684" fmla="*/ 385842 h 694528"/>
              <a:gd name="connsiteX0-685" fmla="*/ 882 w 908632"/>
              <a:gd name="connsiteY0-686" fmla="*/ 385842 h 691355"/>
              <a:gd name="connsiteX1-687" fmla="*/ 882 w 908632"/>
              <a:gd name="connsiteY1-688" fmla="*/ 595390 h 691355"/>
              <a:gd name="connsiteX2-689" fmla="*/ 93751 w 908632"/>
              <a:gd name="connsiteY2-690" fmla="*/ 690641 h 691355"/>
              <a:gd name="connsiteX3-691" fmla="*/ 848608 w 908632"/>
              <a:gd name="connsiteY3-692" fmla="*/ 685878 h 691355"/>
              <a:gd name="connsiteX4-693" fmla="*/ 908139 w 908632"/>
              <a:gd name="connsiteY4-694" fmla="*/ 578722 h 691355"/>
              <a:gd name="connsiteX5-695" fmla="*/ 898614 w 908632"/>
              <a:gd name="connsiteY5-696" fmla="*/ 66753 h 691355"/>
              <a:gd name="connsiteX6-697" fmla="*/ 829557 w 908632"/>
              <a:gd name="connsiteY6-698" fmla="*/ 14365 h 691355"/>
              <a:gd name="connsiteX7-699" fmla="*/ 46126 w 908632"/>
              <a:gd name="connsiteY7-700" fmla="*/ 276303 h 691355"/>
              <a:gd name="connsiteX8-701" fmla="*/ 882 w 908632"/>
              <a:gd name="connsiteY8-702" fmla="*/ 385842 h 691355"/>
              <a:gd name="connsiteX0-703" fmla="*/ 882 w 908632"/>
              <a:gd name="connsiteY0-704" fmla="*/ 385842 h 690641"/>
              <a:gd name="connsiteX1-705" fmla="*/ 882 w 908632"/>
              <a:gd name="connsiteY1-706" fmla="*/ 595390 h 690641"/>
              <a:gd name="connsiteX2-707" fmla="*/ 93751 w 908632"/>
              <a:gd name="connsiteY2-708" fmla="*/ 690641 h 690641"/>
              <a:gd name="connsiteX3-709" fmla="*/ 848608 w 908632"/>
              <a:gd name="connsiteY3-710" fmla="*/ 685878 h 690641"/>
              <a:gd name="connsiteX4-711" fmla="*/ 908139 w 908632"/>
              <a:gd name="connsiteY4-712" fmla="*/ 578722 h 690641"/>
              <a:gd name="connsiteX5-713" fmla="*/ 898614 w 908632"/>
              <a:gd name="connsiteY5-714" fmla="*/ 66753 h 690641"/>
              <a:gd name="connsiteX6-715" fmla="*/ 829557 w 908632"/>
              <a:gd name="connsiteY6-716" fmla="*/ 14365 h 690641"/>
              <a:gd name="connsiteX7-717" fmla="*/ 46126 w 908632"/>
              <a:gd name="connsiteY7-718" fmla="*/ 276303 h 690641"/>
              <a:gd name="connsiteX8-719" fmla="*/ 882 w 908632"/>
              <a:gd name="connsiteY8-720" fmla="*/ 385842 h 690641"/>
              <a:gd name="connsiteX0-721" fmla="*/ 655 w 908405"/>
              <a:gd name="connsiteY0-722" fmla="*/ 385842 h 690641"/>
              <a:gd name="connsiteX1-723" fmla="*/ 655 w 908405"/>
              <a:gd name="connsiteY1-724" fmla="*/ 595390 h 690641"/>
              <a:gd name="connsiteX2-725" fmla="*/ 112574 w 908405"/>
              <a:gd name="connsiteY2-726" fmla="*/ 690641 h 690641"/>
              <a:gd name="connsiteX3-727" fmla="*/ 848381 w 908405"/>
              <a:gd name="connsiteY3-728" fmla="*/ 685878 h 690641"/>
              <a:gd name="connsiteX4-729" fmla="*/ 907912 w 908405"/>
              <a:gd name="connsiteY4-730" fmla="*/ 578722 h 690641"/>
              <a:gd name="connsiteX5-731" fmla="*/ 898387 w 908405"/>
              <a:gd name="connsiteY5-732" fmla="*/ 66753 h 690641"/>
              <a:gd name="connsiteX6-733" fmla="*/ 829330 w 908405"/>
              <a:gd name="connsiteY6-734" fmla="*/ 14365 h 690641"/>
              <a:gd name="connsiteX7-735" fmla="*/ 45899 w 908405"/>
              <a:gd name="connsiteY7-736" fmla="*/ 276303 h 690641"/>
              <a:gd name="connsiteX8-737" fmla="*/ 655 w 908405"/>
              <a:gd name="connsiteY8-738" fmla="*/ 385842 h 690641"/>
              <a:gd name="connsiteX0-739" fmla="*/ 807 w 908557"/>
              <a:gd name="connsiteY0-740" fmla="*/ 385842 h 692203"/>
              <a:gd name="connsiteX1-741" fmla="*/ 807 w 908557"/>
              <a:gd name="connsiteY1-742" fmla="*/ 595390 h 692203"/>
              <a:gd name="connsiteX2-743" fmla="*/ 112726 w 908557"/>
              <a:gd name="connsiteY2-744" fmla="*/ 690641 h 692203"/>
              <a:gd name="connsiteX3-745" fmla="*/ 848533 w 908557"/>
              <a:gd name="connsiteY3-746" fmla="*/ 685878 h 692203"/>
              <a:gd name="connsiteX4-747" fmla="*/ 908064 w 908557"/>
              <a:gd name="connsiteY4-748" fmla="*/ 578722 h 692203"/>
              <a:gd name="connsiteX5-749" fmla="*/ 898539 w 908557"/>
              <a:gd name="connsiteY5-750" fmla="*/ 66753 h 692203"/>
              <a:gd name="connsiteX6-751" fmla="*/ 829482 w 908557"/>
              <a:gd name="connsiteY6-752" fmla="*/ 14365 h 692203"/>
              <a:gd name="connsiteX7-753" fmla="*/ 46051 w 908557"/>
              <a:gd name="connsiteY7-754" fmla="*/ 276303 h 692203"/>
              <a:gd name="connsiteX8-755" fmla="*/ 807 w 908557"/>
              <a:gd name="connsiteY8-756" fmla="*/ 385842 h 692203"/>
              <a:gd name="connsiteX0-757" fmla="*/ 699 w 908449"/>
              <a:gd name="connsiteY0-758" fmla="*/ 385842 h 692203"/>
              <a:gd name="connsiteX1-759" fmla="*/ 699 w 908449"/>
              <a:gd name="connsiteY1-760" fmla="*/ 595390 h 692203"/>
              <a:gd name="connsiteX2-761" fmla="*/ 112618 w 908449"/>
              <a:gd name="connsiteY2-762" fmla="*/ 690641 h 692203"/>
              <a:gd name="connsiteX3-763" fmla="*/ 848425 w 908449"/>
              <a:gd name="connsiteY3-764" fmla="*/ 685878 h 692203"/>
              <a:gd name="connsiteX4-765" fmla="*/ 907956 w 908449"/>
              <a:gd name="connsiteY4-766" fmla="*/ 578722 h 692203"/>
              <a:gd name="connsiteX5-767" fmla="*/ 898431 w 908449"/>
              <a:gd name="connsiteY5-768" fmla="*/ 66753 h 692203"/>
              <a:gd name="connsiteX6-769" fmla="*/ 829374 w 908449"/>
              <a:gd name="connsiteY6-770" fmla="*/ 14365 h 692203"/>
              <a:gd name="connsiteX7-771" fmla="*/ 45943 w 908449"/>
              <a:gd name="connsiteY7-772" fmla="*/ 276303 h 692203"/>
              <a:gd name="connsiteX8-773" fmla="*/ 699 w 908449"/>
              <a:gd name="connsiteY8-774" fmla="*/ 385842 h 692203"/>
              <a:gd name="connsiteX0-775" fmla="*/ 699 w 911004"/>
              <a:gd name="connsiteY0-776" fmla="*/ 385842 h 692203"/>
              <a:gd name="connsiteX1-777" fmla="*/ 699 w 911004"/>
              <a:gd name="connsiteY1-778" fmla="*/ 595390 h 692203"/>
              <a:gd name="connsiteX2-779" fmla="*/ 112618 w 911004"/>
              <a:gd name="connsiteY2-780" fmla="*/ 690641 h 692203"/>
              <a:gd name="connsiteX3-781" fmla="*/ 848425 w 911004"/>
              <a:gd name="connsiteY3-782" fmla="*/ 685878 h 692203"/>
              <a:gd name="connsiteX4-783" fmla="*/ 907956 w 911004"/>
              <a:gd name="connsiteY4-784" fmla="*/ 578722 h 692203"/>
              <a:gd name="connsiteX5-785" fmla="*/ 910534 w 911004"/>
              <a:gd name="connsiteY5-786" fmla="*/ 66753 h 692203"/>
              <a:gd name="connsiteX6-787" fmla="*/ 829374 w 911004"/>
              <a:gd name="connsiteY6-788" fmla="*/ 14365 h 692203"/>
              <a:gd name="connsiteX7-789" fmla="*/ 45943 w 911004"/>
              <a:gd name="connsiteY7-790" fmla="*/ 276303 h 692203"/>
              <a:gd name="connsiteX8-791" fmla="*/ 699 w 911004"/>
              <a:gd name="connsiteY8-792" fmla="*/ 385842 h 692203"/>
              <a:gd name="connsiteX0-793" fmla="*/ 699 w 911004"/>
              <a:gd name="connsiteY0-794" fmla="*/ 385842 h 692203"/>
              <a:gd name="connsiteX1-795" fmla="*/ 699 w 911004"/>
              <a:gd name="connsiteY1-796" fmla="*/ 595390 h 692203"/>
              <a:gd name="connsiteX2-797" fmla="*/ 112618 w 911004"/>
              <a:gd name="connsiteY2-798" fmla="*/ 690641 h 692203"/>
              <a:gd name="connsiteX3-799" fmla="*/ 848425 w 911004"/>
              <a:gd name="connsiteY3-800" fmla="*/ 685878 h 692203"/>
              <a:gd name="connsiteX4-801" fmla="*/ 907956 w 911004"/>
              <a:gd name="connsiteY4-802" fmla="*/ 578722 h 692203"/>
              <a:gd name="connsiteX5-803" fmla="*/ 910534 w 911004"/>
              <a:gd name="connsiteY5-804" fmla="*/ 66753 h 692203"/>
              <a:gd name="connsiteX6-805" fmla="*/ 829374 w 911004"/>
              <a:gd name="connsiteY6-806" fmla="*/ 14365 h 692203"/>
              <a:gd name="connsiteX7-807" fmla="*/ 45943 w 911004"/>
              <a:gd name="connsiteY7-808" fmla="*/ 276303 h 692203"/>
              <a:gd name="connsiteX8-809" fmla="*/ 699 w 911004"/>
              <a:gd name="connsiteY8-810" fmla="*/ 385842 h 692203"/>
              <a:gd name="connsiteX0-811" fmla="*/ 699 w 911004"/>
              <a:gd name="connsiteY0-812" fmla="*/ 385842 h 692203"/>
              <a:gd name="connsiteX1-813" fmla="*/ 699 w 911004"/>
              <a:gd name="connsiteY1-814" fmla="*/ 595390 h 692203"/>
              <a:gd name="connsiteX2-815" fmla="*/ 112618 w 911004"/>
              <a:gd name="connsiteY2-816" fmla="*/ 690641 h 692203"/>
              <a:gd name="connsiteX3-817" fmla="*/ 848425 w 911004"/>
              <a:gd name="connsiteY3-818" fmla="*/ 685878 h 692203"/>
              <a:gd name="connsiteX4-819" fmla="*/ 907956 w 911004"/>
              <a:gd name="connsiteY4-820" fmla="*/ 578722 h 692203"/>
              <a:gd name="connsiteX5-821" fmla="*/ 910534 w 911004"/>
              <a:gd name="connsiteY5-822" fmla="*/ 66753 h 692203"/>
              <a:gd name="connsiteX6-823" fmla="*/ 829374 w 911004"/>
              <a:gd name="connsiteY6-824" fmla="*/ 14365 h 692203"/>
              <a:gd name="connsiteX7-825" fmla="*/ 45943 w 911004"/>
              <a:gd name="connsiteY7-826" fmla="*/ 276303 h 692203"/>
              <a:gd name="connsiteX8-827" fmla="*/ 699 w 911004"/>
              <a:gd name="connsiteY8-828" fmla="*/ 385842 h 692203"/>
              <a:gd name="connsiteX0-829" fmla="*/ 699 w 910534"/>
              <a:gd name="connsiteY0-830" fmla="*/ 386399 h 692760"/>
              <a:gd name="connsiteX1-831" fmla="*/ 699 w 910534"/>
              <a:gd name="connsiteY1-832" fmla="*/ 595947 h 692760"/>
              <a:gd name="connsiteX2-833" fmla="*/ 112618 w 910534"/>
              <a:gd name="connsiteY2-834" fmla="*/ 691198 h 692760"/>
              <a:gd name="connsiteX3-835" fmla="*/ 848425 w 910534"/>
              <a:gd name="connsiteY3-836" fmla="*/ 686435 h 692760"/>
              <a:gd name="connsiteX4-837" fmla="*/ 907956 w 910534"/>
              <a:gd name="connsiteY4-838" fmla="*/ 579279 h 692760"/>
              <a:gd name="connsiteX5-839" fmla="*/ 910534 w 910534"/>
              <a:gd name="connsiteY5-840" fmla="*/ 67310 h 692760"/>
              <a:gd name="connsiteX6-841" fmla="*/ 829374 w 910534"/>
              <a:gd name="connsiteY6-842" fmla="*/ 14922 h 692760"/>
              <a:gd name="connsiteX7-843" fmla="*/ 45943 w 910534"/>
              <a:gd name="connsiteY7-844" fmla="*/ 276860 h 692760"/>
              <a:gd name="connsiteX8-845" fmla="*/ 699 w 910534"/>
              <a:gd name="connsiteY8-846" fmla="*/ 386399 h 692760"/>
              <a:gd name="connsiteX0-847" fmla="*/ 699 w 910534"/>
              <a:gd name="connsiteY0-848" fmla="*/ 384791 h 691152"/>
              <a:gd name="connsiteX1-849" fmla="*/ 699 w 910534"/>
              <a:gd name="connsiteY1-850" fmla="*/ 594339 h 691152"/>
              <a:gd name="connsiteX2-851" fmla="*/ 112618 w 910534"/>
              <a:gd name="connsiteY2-852" fmla="*/ 689590 h 691152"/>
              <a:gd name="connsiteX3-853" fmla="*/ 848425 w 910534"/>
              <a:gd name="connsiteY3-854" fmla="*/ 684827 h 691152"/>
              <a:gd name="connsiteX4-855" fmla="*/ 907956 w 910534"/>
              <a:gd name="connsiteY4-856" fmla="*/ 577671 h 691152"/>
              <a:gd name="connsiteX5-857" fmla="*/ 910534 w 910534"/>
              <a:gd name="connsiteY5-858" fmla="*/ 65702 h 691152"/>
              <a:gd name="connsiteX6-859" fmla="*/ 829374 w 910534"/>
              <a:gd name="connsiteY6-860" fmla="*/ 13314 h 691152"/>
              <a:gd name="connsiteX7-861" fmla="*/ 45943 w 910534"/>
              <a:gd name="connsiteY7-862" fmla="*/ 275252 h 691152"/>
              <a:gd name="connsiteX8-863" fmla="*/ 699 w 910534"/>
              <a:gd name="connsiteY8-864" fmla="*/ 384791 h 691152"/>
              <a:gd name="connsiteX0-865" fmla="*/ 699 w 910534"/>
              <a:gd name="connsiteY0-866" fmla="*/ 384791 h 691152"/>
              <a:gd name="connsiteX1-867" fmla="*/ 699 w 910534"/>
              <a:gd name="connsiteY1-868" fmla="*/ 594339 h 691152"/>
              <a:gd name="connsiteX2-869" fmla="*/ 112618 w 910534"/>
              <a:gd name="connsiteY2-870" fmla="*/ 689590 h 691152"/>
              <a:gd name="connsiteX3-871" fmla="*/ 848425 w 910534"/>
              <a:gd name="connsiteY3-872" fmla="*/ 684827 h 691152"/>
              <a:gd name="connsiteX4-873" fmla="*/ 907956 w 910534"/>
              <a:gd name="connsiteY4-874" fmla="*/ 577671 h 691152"/>
              <a:gd name="connsiteX5-875" fmla="*/ 910534 w 910534"/>
              <a:gd name="connsiteY5-876" fmla="*/ 65702 h 691152"/>
              <a:gd name="connsiteX6-877" fmla="*/ 829374 w 910534"/>
              <a:gd name="connsiteY6-878" fmla="*/ 13314 h 691152"/>
              <a:gd name="connsiteX7-879" fmla="*/ 45943 w 910534"/>
              <a:gd name="connsiteY7-880" fmla="*/ 275252 h 691152"/>
              <a:gd name="connsiteX8-881" fmla="*/ 699 w 910534"/>
              <a:gd name="connsiteY8-882" fmla="*/ 384791 h 691152"/>
              <a:gd name="connsiteX0-883" fmla="*/ 264 w 910099"/>
              <a:gd name="connsiteY0-884" fmla="*/ 384791 h 691326"/>
              <a:gd name="connsiteX1-885" fmla="*/ 264 w 910099"/>
              <a:gd name="connsiteY1-886" fmla="*/ 594339 h 691326"/>
              <a:gd name="connsiteX2-887" fmla="*/ 112183 w 910099"/>
              <a:gd name="connsiteY2-888" fmla="*/ 689590 h 691326"/>
              <a:gd name="connsiteX3-889" fmla="*/ 847990 w 910099"/>
              <a:gd name="connsiteY3-890" fmla="*/ 684827 h 691326"/>
              <a:gd name="connsiteX4-891" fmla="*/ 907521 w 910099"/>
              <a:gd name="connsiteY4-892" fmla="*/ 577671 h 691326"/>
              <a:gd name="connsiteX5-893" fmla="*/ 910099 w 910099"/>
              <a:gd name="connsiteY5-894" fmla="*/ 65702 h 691326"/>
              <a:gd name="connsiteX6-895" fmla="*/ 828939 w 910099"/>
              <a:gd name="connsiteY6-896" fmla="*/ 13314 h 691326"/>
              <a:gd name="connsiteX7-897" fmla="*/ 45508 w 910099"/>
              <a:gd name="connsiteY7-898" fmla="*/ 275252 h 691326"/>
              <a:gd name="connsiteX8-899" fmla="*/ 264 w 910099"/>
              <a:gd name="connsiteY8-900" fmla="*/ 384791 h 691326"/>
              <a:gd name="connsiteX0-901" fmla="*/ 0 w 909835"/>
              <a:gd name="connsiteY0-902" fmla="*/ 384791 h 691326"/>
              <a:gd name="connsiteX1-903" fmla="*/ 0 w 909835"/>
              <a:gd name="connsiteY1-904" fmla="*/ 594339 h 691326"/>
              <a:gd name="connsiteX2-905" fmla="*/ 111919 w 909835"/>
              <a:gd name="connsiteY2-906" fmla="*/ 689590 h 691326"/>
              <a:gd name="connsiteX3-907" fmla="*/ 847726 w 909835"/>
              <a:gd name="connsiteY3-908" fmla="*/ 684827 h 691326"/>
              <a:gd name="connsiteX4-909" fmla="*/ 907257 w 909835"/>
              <a:gd name="connsiteY4-910" fmla="*/ 577671 h 691326"/>
              <a:gd name="connsiteX5-911" fmla="*/ 909835 w 909835"/>
              <a:gd name="connsiteY5-912" fmla="*/ 65702 h 691326"/>
              <a:gd name="connsiteX6-913" fmla="*/ 828675 w 909835"/>
              <a:gd name="connsiteY6-914" fmla="*/ 13314 h 691326"/>
              <a:gd name="connsiteX7-915" fmla="*/ 45244 w 909835"/>
              <a:gd name="connsiteY7-916" fmla="*/ 275252 h 691326"/>
              <a:gd name="connsiteX8-917" fmla="*/ 0 w 909835"/>
              <a:gd name="connsiteY8-918" fmla="*/ 384791 h 691326"/>
              <a:gd name="connsiteX0-919" fmla="*/ 0 w 909835"/>
              <a:gd name="connsiteY0-920" fmla="*/ 384791 h 691326"/>
              <a:gd name="connsiteX1-921" fmla="*/ 0 w 909835"/>
              <a:gd name="connsiteY1-922" fmla="*/ 594339 h 691326"/>
              <a:gd name="connsiteX2-923" fmla="*/ 111919 w 909835"/>
              <a:gd name="connsiteY2-924" fmla="*/ 689590 h 691326"/>
              <a:gd name="connsiteX3-925" fmla="*/ 847726 w 909835"/>
              <a:gd name="connsiteY3-926" fmla="*/ 684827 h 691326"/>
              <a:gd name="connsiteX4-927" fmla="*/ 907257 w 909835"/>
              <a:gd name="connsiteY4-928" fmla="*/ 577671 h 691326"/>
              <a:gd name="connsiteX5-929" fmla="*/ 909835 w 909835"/>
              <a:gd name="connsiteY5-930" fmla="*/ 65702 h 691326"/>
              <a:gd name="connsiteX6-931" fmla="*/ 828675 w 909835"/>
              <a:gd name="connsiteY6-932" fmla="*/ 13314 h 691326"/>
              <a:gd name="connsiteX7-933" fmla="*/ 45244 w 909835"/>
              <a:gd name="connsiteY7-934" fmla="*/ 275252 h 691326"/>
              <a:gd name="connsiteX8-935" fmla="*/ 0 w 909835"/>
              <a:gd name="connsiteY8-936" fmla="*/ 384791 h 691326"/>
              <a:gd name="connsiteX0-937" fmla="*/ 365 w 910200"/>
              <a:gd name="connsiteY0-938" fmla="*/ 384791 h 691326"/>
              <a:gd name="connsiteX1-939" fmla="*/ 365 w 910200"/>
              <a:gd name="connsiteY1-940" fmla="*/ 594339 h 691326"/>
              <a:gd name="connsiteX2-941" fmla="*/ 112284 w 910200"/>
              <a:gd name="connsiteY2-942" fmla="*/ 689590 h 691326"/>
              <a:gd name="connsiteX3-943" fmla="*/ 848091 w 910200"/>
              <a:gd name="connsiteY3-944" fmla="*/ 684827 h 691326"/>
              <a:gd name="connsiteX4-945" fmla="*/ 907622 w 910200"/>
              <a:gd name="connsiteY4-946" fmla="*/ 577671 h 691326"/>
              <a:gd name="connsiteX5-947" fmla="*/ 910200 w 910200"/>
              <a:gd name="connsiteY5-948" fmla="*/ 65702 h 691326"/>
              <a:gd name="connsiteX6-949" fmla="*/ 829040 w 910200"/>
              <a:gd name="connsiteY6-950" fmla="*/ 13314 h 691326"/>
              <a:gd name="connsiteX7-951" fmla="*/ 45609 w 910200"/>
              <a:gd name="connsiteY7-952" fmla="*/ 275252 h 691326"/>
              <a:gd name="connsiteX8-953" fmla="*/ 365 w 910200"/>
              <a:gd name="connsiteY8-954" fmla="*/ 384791 h 691326"/>
              <a:gd name="connsiteX0-955" fmla="*/ 0 w 909835"/>
              <a:gd name="connsiteY0-956" fmla="*/ 384791 h 691326"/>
              <a:gd name="connsiteX1-957" fmla="*/ 0 w 909835"/>
              <a:gd name="connsiteY1-958" fmla="*/ 594339 h 691326"/>
              <a:gd name="connsiteX2-959" fmla="*/ 111919 w 909835"/>
              <a:gd name="connsiteY2-960" fmla="*/ 689590 h 691326"/>
              <a:gd name="connsiteX3-961" fmla="*/ 847726 w 909835"/>
              <a:gd name="connsiteY3-962" fmla="*/ 684827 h 691326"/>
              <a:gd name="connsiteX4-963" fmla="*/ 907257 w 909835"/>
              <a:gd name="connsiteY4-964" fmla="*/ 577671 h 691326"/>
              <a:gd name="connsiteX5-965" fmla="*/ 909835 w 909835"/>
              <a:gd name="connsiteY5-966" fmla="*/ 65702 h 691326"/>
              <a:gd name="connsiteX6-967" fmla="*/ 828675 w 909835"/>
              <a:gd name="connsiteY6-968" fmla="*/ 13314 h 691326"/>
              <a:gd name="connsiteX7-969" fmla="*/ 45244 w 909835"/>
              <a:gd name="connsiteY7-970" fmla="*/ 275252 h 691326"/>
              <a:gd name="connsiteX8-971" fmla="*/ 0 w 909835"/>
              <a:gd name="connsiteY8-972" fmla="*/ 384791 h 691326"/>
              <a:gd name="connsiteX0-973" fmla="*/ 0 w 909835"/>
              <a:gd name="connsiteY0-974" fmla="*/ 384791 h 688231"/>
              <a:gd name="connsiteX1-975" fmla="*/ 0 w 909835"/>
              <a:gd name="connsiteY1-976" fmla="*/ 594339 h 688231"/>
              <a:gd name="connsiteX2-977" fmla="*/ 61184 w 909835"/>
              <a:gd name="connsiteY2-978" fmla="*/ 685911 h 688231"/>
              <a:gd name="connsiteX3-979" fmla="*/ 847726 w 909835"/>
              <a:gd name="connsiteY3-980" fmla="*/ 684827 h 688231"/>
              <a:gd name="connsiteX4-981" fmla="*/ 907257 w 909835"/>
              <a:gd name="connsiteY4-982" fmla="*/ 577671 h 688231"/>
              <a:gd name="connsiteX5-983" fmla="*/ 909835 w 909835"/>
              <a:gd name="connsiteY5-984" fmla="*/ 65702 h 688231"/>
              <a:gd name="connsiteX6-985" fmla="*/ 828675 w 909835"/>
              <a:gd name="connsiteY6-986" fmla="*/ 13314 h 688231"/>
              <a:gd name="connsiteX7-987" fmla="*/ 45244 w 909835"/>
              <a:gd name="connsiteY7-988" fmla="*/ 275252 h 688231"/>
              <a:gd name="connsiteX8-989" fmla="*/ 0 w 909835"/>
              <a:gd name="connsiteY8-990" fmla="*/ 384791 h 688231"/>
              <a:gd name="connsiteX0-991" fmla="*/ 0 w 909835"/>
              <a:gd name="connsiteY0-992" fmla="*/ 384791 h 685911"/>
              <a:gd name="connsiteX1-993" fmla="*/ 0 w 909835"/>
              <a:gd name="connsiteY1-994" fmla="*/ 594339 h 685911"/>
              <a:gd name="connsiteX2-995" fmla="*/ 61184 w 909835"/>
              <a:gd name="connsiteY2-996" fmla="*/ 685911 h 685911"/>
              <a:gd name="connsiteX3-997" fmla="*/ 847726 w 909835"/>
              <a:gd name="connsiteY3-998" fmla="*/ 684827 h 685911"/>
              <a:gd name="connsiteX4-999" fmla="*/ 907257 w 909835"/>
              <a:gd name="connsiteY4-1000" fmla="*/ 577671 h 685911"/>
              <a:gd name="connsiteX5-1001" fmla="*/ 909835 w 909835"/>
              <a:gd name="connsiteY5-1002" fmla="*/ 65702 h 685911"/>
              <a:gd name="connsiteX6-1003" fmla="*/ 828675 w 909835"/>
              <a:gd name="connsiteY6-1004" fmla="*/ 13314 h 685911"/>
              <a:gd name="connsiteX7-1005" fmla="*/ 45244 w 909835"/>
              <a:gd name="connsiteY7-1006" fmla="*/ 275252 h 685911"/>
              <a:gd name="connsiteX8-1007" fmla="*/ 0 w 909835"/>
              <a:gd name="connsiteY8-1008" fmla="*/ 384791 h 685911"/>
              <a:gd name="connsiteX0-1009" fmla="*/ 1990 w 911825"/>
              <a:gd name="connsiteY0-1010" fmla="*/ 384791 h 685911"/>
              <a:gd name="connsiteX1-1011" fmla="*/ 1990 w 911825"/>
              <a:gd name="connsiteY1-1012" fmla="*/ 594339 h 685911"/>
              <a:gd name="connsiteX2-1013" fmla="*/ 63174 w 911825"/>
              <a:gd name="connsiteY2-1014" fmla="*/ 685911 h 685911"/>
              <a:gd name="connsiteX3-1015" fmla="*/ 849716 w 911825"/>
              <a:gd name="connsiteY3-1016" fmla="*/ 684827 h 685911"/>
              <a:gd name="connsiteX4-1017" fmla="*/ 909247 w 911825"/>
              <a:gd name="connsiteY4-1018" fmla="*/ 577671 h 685911"/>
              <a:gd name="connsiteX5-1019" fmla="*/ 911825 w 911825"/>
              <a:gd name="connsiteY5-1020" fmla="*/ 65702 h 685911"/>
              <a:gd name="connsiteX6-1021" fmla="*/ 830665 w 911825"/>
              <a:gd name="connsiteY6-1022" fmla="*/ 13314 h 685911"/>
              <a:gd name="connsiteX7-1023" fmla="*/ 35396 w 911825"/>
              <a:gd name="connsiteY7-1024" fmla="*/ 282118 h 685911"/>
              <a:gd name="connsiteX8-1025" fmla="*/ 1990 w 911825"/>
              <a:gd name="connsiteY8-1026" fmla="*/ 384791 h 685911"/>
              <a:gd name="connsiteX0-1027" fmla="*/ 0 w 909835"/>
              <a:gd name="connsiteY0-1028" fmla="*/ 384791 h 685911"/>
              <a:gd name="connsiteX1-1029" fmla="*/ 0 w 909835"/>
              <a:gd name="connsiteY1-1030" fmla="*/ 594339 h 685911"/>
              <a:gd name="connsiteX2-1031" fmla="*/ 61184 w 909835"/>
              <a:gd name="connsiteY2-1032" fmla="*/ 685911 h 685911"/>
              <a:gd name="connsiteX3-1033" fmla="*/ 847726 w 909835"/>
              <a:gd name="connsiteY3-1034" fmla="*/ 684827 h 685911"/>
              <a:gd name="connsiteX4-1035" fmla="*/ 907257 w 909835"/>
              <a:gd name="connsiteY4-1036" fmla="*/ 577671 h 685911"/>
              <a:gd name="connsiteX5-1037" fmla="*/ 909835 w 909835"/>
              <a:gd name="connsiteY5-1038" fmla="*/ 65702 h 685911"/>
              <a:gd name="connsiteX6-1039" fmla="*/ 828675 w 909835"/>
              <a:gd name="connsiteY6-1040" fmla="*/ 13314 h 685911"/>
              <a:gd name="connsiteX7-1041" fmla="*/ 33406 w 909835"/>
              <a:gd name="connsiteY7-1042" fmla="*/ 282118 h 685911"/>
              <a:gd name="connsiteX8-1043" fmla="*/ 0 w 909835"/>
              <a:gd name="connsiteY8-1044" fmla="*/ 384791 h 685911"/>
              <a:gd name="connsiteX0-1045" fmla="*/ 0 w 909835"/>
              <a:gd name="connsiteY0-1046" fmla="*/ 388112 h 689232"/>
              <a:gd name="connsiteX1-1047" fmla="*/ 0 w 909835"/>
              <a:gd name="connsiteY1-1048" fmla="*/ 597660 h 689232"/>
              <a:gd name="connsiteX2-1049" fmla="*/ 61184 w 909835"/>
              <a:gd name="connsiteY2-1050" fmla="*/ 689232 h 689232"/>
              <a:gd name="connsiteX3-1051" fmla="*/ 847726 w 909835"/>
              <a:gd name="connsiteY3-1052" fmla="*/ 688148 h 689232"/>
              <a:gd name="connsiteX4-1053" fmla="*/ 907257 w 909835"/>
              <a:gd name="connsiteY4-1054" fmla="*/ 580992 h 689232"/>
              <a:gd name="connsiteX5-1055" fmla="*/ 909835 w 909835"/>
              <a:gd name="connsiteY5-1056" fmla="*/ 69023 h 689232"/>
              <a:gd name="connsiteX6-1057" fmla="*/ 851612 w 909835"/>
              <a:gd name="connsiteY6-1058" fmla="*/ 11485 h 689232"/>
              <a:gd name="connsiteX7-1059" fmla="*/ 33406 w 909835"/>
              <a:gd name="connsiteY7-1060" fmla="*/ 285439 h 689232"/>
              <a:gd name="connsiteX8-1061" fmla="*/ 0 w 909835"/>
              <a:gd name="connsiteY8-1062" fmla="*/ 388112 h 6892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909835" h="689232">
                <a:moveTo>
                  <a:pt x="0" y="388112"/>
                </a:moveTo>
                <a:lnTo>
                  <a:pt x="0" y="597660"/>
                </a:lnTo>
                <a:cubicBezTo>
                  <a:pt x="314" y="708613"/>
                  <a:pt x="1707" y="683031"/>
                  <a:pt x="61184" y="689232"/>
                </a:cubicBezTo>
                <a:lnTo>
                  <a:pt x="847726" y="688148"/>
                </a:lnTo>
                <a:cubicBezTo>
                  <a:pt x="914024" y="696683"/>
                  <a:pt x="907077" y="646519"/>
                  <a:pt x="907257" y="580992"/>
                </a:cubicBezTo>
                <a:cubicBezTo>
                  <a:pt x="908116" y="410336"/>
                  <a:pt x="908976" y="239679"/>
                  <a:pt x="909835" y="69023"/>
                </a:cubicBezTo>
                <a:cubicBezTo>
                  <a:pt x="909889" y="-19382"/>
                  <a:pt x="896982" y="-2998"/>
                  <a:pt x="851612" y="11485"/>
                </a:cubicBezTo>
                <a:lnTo>
                  <a:pt x="33406" y="285439"/>
                </a:lnTo>
                <a:cubicBezTo>
                  <a:pt x="-5008" y="299234"/>
                  <a:pt x="701" y="316090"/>
                  <a:pt x="0" y="3881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 userDrawn="1"/>
        </p:nvSpPr>
        <p:spPr>
          <a:xfrm>
            <a:off x="4730750" y="1217017"/>
            <a:ext cx="6781800" cy="2192335"/>
          </a:xfrm>
          <a:custGeom>
            <a:avLst/>
            <a:gdLst>
              <a:gd name="connsiteX0" fmla="*/ 0 w 897732"/>
              <a:gd name="connsiteY0" fmla="*/ 314325 h 671513"/>
              <a:gd name="connsiteX1" fmla="*/ 0 w 897732"/>
              <a:gd name="connsiteY1" fmla="*/ 607219 h 671513"/>
              <a:gd name="connsiteX2" fmla="*/ 54769 w 897732"/>
              <a:gd name="connsiteY2" fmla="*/ 671513 h 671513"/>
              <a:gd name="connsiteX3" fmla="*/ 840582 w 897732"/>
              <a:gd name="connsiteY3" fmla="*/ 671513 h 671513"/>
              <a:gd name="connsiteX4" fmla="*/ 897732 w 897732"/>
              <a:gd name="connsiteY4" fmla="*/ 614363 h 671513"/>
              <a:gd name="connsiteX5" fmla="*/ 897732 w 897732"/>
              <a:gd name="connsiteY5" fmla="*/ 52388 h 671513"/>
              <a:gd name="connsiteX6" fmla="*/ 828675 w 897732"/>
              <a:gd name="connsiteY6" fmla="*/ 0 h 671513"/>
              <a:gd name="connsiteX7" fmla="*/ 45244 w 897732"/>
              <a:gd name="connsiteY7" fmla="*/ 261938 h 671513"/>
              <a:gd name="connsiteX8" fmla="*/ 0 w 897732"/>
              <a:gd name="connsiteY8" fmla="*/ 314325 h 671513"/>
              <a:gd name="connsiteX0-1" fmla="*/ 0 w 902120"/>
              <a:gd name="connsiteY0-2" fmla="*/ 321495 h 678683"/>
              <a:gd name="connsiteX1-3" fmla="*/ 0 w 902120"/>
              <a:gd name="connsiteY1-4" fmla="*/ 614389 h 678683"/>
              <a:gd name="connsiteX2-5" fmla="*/ 54769 w 902120"/>
              <a:gd name="connsiteY2-6" fmla="*/ 678683 h 678683"/>
              <a:gd name="connsiteX3-7" fmla="*/ 840582 w 902120"/>
              <a:gd name="connsiteY3-8" fmla="*/ 678683 h 678683"/>
              <a:gd name="connsiteX4-9" fmla="*/ 897732 w 902120"/>
              <a:gd name="connsiteY4-10" fmla="*/ 621533 h 678683"/>
              <a:gd name="connsiteX5-11" fmla="*/ 897732 w 902120"/>
              <a:gd name="connsiteY5-12" fmla="*/ 59558 h 678683"/>
              <a:gd name="connsiteX6-13" fmla="*/ 828675 w 902120"/>
              <a:gd name="connsiteY6-14" fmla="*/ 7170 h 678683"/>
              <a:gd name="connsiteX7-15" fmla="*/ 45244 w 902120"/>
              <a:gd name="connsiteY7-16" fmla="*/ 269108 h 678683"/>
              <a:gd name="connsiteX8-17" fmla="*/ 0 w 902120"/>
              <a:gd name="connsiteY8-18" fmla="*/ 321495 h 678683"/>
              <a:gd name="connsiteX0-19" fmla="*/ 0 w 903259"/>
              <a:gd name="connsiteY0-20" fmla="*/ 334803 h 691991"/>
              <a:gd name="connsiteX1-21" fmla="*/ 0 w 903259"/>
              <a:gd name="connsiteY1-22" fmla="*/ 627697 h 691991"/>
              <a:gd name="connsiteX2-23" fmla="*/ 54769 w 903259"/>
              <a:gd name="connsiteY2-24" fmla="*/ 691991 h 691991"/>
              <a:gd name="connsiteX3-25" fmla="*/ 840582 w 903259"/>
              <a:gd name="connsiteY3-26" fmla="*/ 691991 h 691991"/>
              <a:gd name="connsiteX4-27" fmla="*/ 897732 w 903259"/>
              <a:gd name="connsiteY4-28" fmla="*/ 634841 h 691991"/>
              <a:gd name="connsiteX5-29" fmla="*/ 897732 w 903259"/>
              <a:gd name="connsiteY5-30" fmla="*/ 72866 h 691991"/>
              <a:gd name="connsiteX6-31" fmla="*/ 828675 w 903259"/>
              <a:gd name="connsiteY6-32" fmla="*/ 20478 h 691991"/>
              <a:gd name="connsiteX7-33" fmla="*/ 45244 w 903259"/>
              <a:gd name="connsiteY7-34" fmla="*/ 282416 h 691991"/>
              <a:gd name="connsiteX8-35" fmla="*/ 0 w 903259"/>
              <a:gd name="connsiteY8-36" fmla="*/ 334803 h 691991"/>
              <a:gd name="connsiteX0-37" fmla="*/ 0 w 902430"/>
              <a:gd name="connsiteY0-38" fmla="*/ 326084 h 683272"/>
              <a:gd name="connsiteX1-39" fmla="*/ 0 w 902430"/>
              <a:gd name="connsiteY1-40" fmla="*/ 618978 h 683272"/>
              <a:gd name="connsiteX2-41" fmla="*/ 54769 w 902430"/>
              <a:gd name="connsiteY2-42" fmla="*/ 683272 h 683272"/>
              <a:gd name="connsiteX3-43" fmla="*/ 840582 w 902430"/>
              <a:gd name="connsiteY3-44" fmla="*/ 683272 h 683272"/>
              <a:gd name="connsiteX4-45" fmla="*/ 897732 w 902430"/>
              <a:gd name="connsiteY4-46" fmla="*/ 626122 h 683272"/>
              <a:gd name="connsiteX5-47" fmla="*/ 897732 w 902430"/>
              <a:gd name="connsiteY5-48" fmla="*/ 64147 h 683272"/>
              <a:gd name="connsiteX6-49" fmla="*/ 828675 w 902430"/>
              <a:gd name="connsiteY6-50" fmla="*/ 11759 h 683272"/>
              <a:gd name="connsiteX7-51" fmla="*/ 45244 w 902430"/>
              <a:gd name="connsiteY7-52" fmla="*/ 273697 h 683272"/>
              <a:gd name="connsiteX8-53" fmla="*/ 0 w 902430"/>
              <a:gd name="connsiteY8-54" fmla="*/ 326084 h 683272"/>
              <a:gd name="connsiteX0-55" fmla="*/ 0 w 898864"/>
              <a:gd name="connsiteY0-56" fmla="*/ 327341 h 684529"/>
              <a:gd name="connsiteX1-57" fmla="*/ 0 w 898864"/>
              <a:gd name="connsiteY1-58" fmla="*/ 620235 h 684529"/>
              <a:gd name="connsiteX2-59" fmla="*/ 54769 w 898864"/>
              <a:gd name="connsiteY2-60" fmla="*/ 684529 h 684529"/>
              <a:gd name="connsiteX3-61" fmla="*/ 840582 w 898864"/>
              <a:gd name="connsiteY3-62" fmla="*/ 684529 h 684529"/>
              <a:gd name="connsiteX4-63" fmla="*/ 897732 w 898864"/>
              <a:gd name="connsiteY4-64" fmla="*/ 627379 h 684529"/>
              <a:gd name="connsiteX5-65" fmla="*/ 897732 w 898864"/>
              <a:gd name="connsiteY5-66" fmla="*/ 65404 h 684529"/>
              <a:gd name="connsiteX6-67" fmla="*/ 828675 w 898864"/>
              <a:gd name="connsiteY6-68" fmla="*/ 13016 h 684529"/>
              <a:gd name="connsiteX7-69" fmla="*/ 45244 w 898864"/>
              <a:gd name="connsiteY7-70" fmla="*/ 274954 h 684529"/>
              <a:gd name="connsiteX8-71" fmla="*/ 0 w 898864"/>
              <a:gd name="connsiteY8-72" fmla="*/ 327341 h 684529"/>
              <a:gd name="connsiteX0-73" fmla="*/ 0 w 900862"/>
              <a:gd name="connsiteY0-74" fmla="*/ 327341 h 684529"/>
              <a:gd name="connsiteX1-75" fmla="*/ 0 w 900862"/>
              <a:gd name="connsiteY1-76" fmla="*/ 620235 h 684529"/>
              <a:gd name="connsiteX2-77" fmla="*/ 54769 w 900862"/>
              <a:gd name="connsiteY2-78" fmla="*/ 684529 h 684529"/>
              <a:gd name="connsiteX3-79" fmla="*/ 840582 w 900862"/>
              <a:gd name="connsiteY3-80" fmla="*/ 684529 h 684529"/>
              <a:gd name="connsiteX4-81" fmla="*/ 897732 w 900862"/>
              <a:gd name="connsiteY4-82" fmla="*/ 627379 h 684529"/>
              <a:gd name="connsiteX5-83" fmla="*/ 897732 w 900862"/>
              <a:gd name="connsiteY5-84" fmla="*/ 65404 h 684529"/>
              <a:gd name="connsiteX6-85" fmla="*/ 828675 w 900862"/>
              <a:gd name="connsiteY6-86" fmla="*/ 13016 h 684529"/>
              <a:gd name="connsiteX7-87" fmla="*/ 45244 w 900862"/>
              <a:gd name="connsiteY7-88" fmla="*/ 274954 h 684529"/>
              <a:gd name="connsiteX8-89" fmla="*/ 0 w 900862"/>
              <a:gd name="connsiteY8-90" fmla="*/ 327341 h 684529"/>
              <a:gd name="connsiteX0-91" fmla="*/ 0 w 900862"/>
              <a:gd name="connsiteY0-92" fmla="*/ 327341 h 684529"/>
              <a:gd name="connsiteX1-93" fmla="*/ 0 w 900862"/>
              <a:gd name="connsiteY1-94" fmla="*/ 620235 h 684529"/>
              <a:gd name="connsiteX2-95" fmla="*/ 54769 w 900862"/>
              <a:gd name="connsiteY2-96" fmla="*/ 684529 h 684529"/>
              <a:gd name="connsiteX3-97" fmla="*/ 840582 w 900862"/>
              <a:gd name="connsiteY3-98" fmla="*/ 684529 h 684529"/>
              <a:gd name="connsiteX4-99" fmla="*/ 897732 w 900862"/>
              <a:gd name="connsiteY4-100" fmla="*/ 627379 h 684529"/>
              <a:gd name="connsiteX5-101" fmla="*/ 897732 w 900862"/>
              <a:gd name="connsiteY5-102" fmla="*/ 65404 h 684529"/>
              <a:gd name="connsiteX6-103" fmla="*/ 828675 w 900862"/>
              <a:gd name="connsiteY6-104" fmla="*/ 13016 h 684529"/>
              <a:gd name="connsiteX7-105" fmla="*/ 45244 w 900862"/>
              <a:gd name="connsiteY7-106" fmla="*/ 274954 h 684529"/>
              <a:gd name="connsiteX8-107" fmla="*/ 0 w 900862"/>
              <a:gd name="connsiteY8-108" fmla="*/ 327341 h 684529"/>
              <a:gd name="connsiteX0-109" fmla="*/ 1654 w 902516"/>
              <a:gd name="connsiteY0-110" fmla="*/ 327341 h 684529"/>
              <a:gd name="connsiteX1-111" fmla="*/ 1654 w 902516"/>
              <a:gd name="connsiteY1-112" fmla="*/ 620235 h 684529"/>
              <a:gd name="connsiteX2-113" fmla="*/ 56423 w 902516"/>
              <a:gd name="connsiteY2-114" fmla="*/ 684529 h 684529"/>
              <a:gd name="connsiteX3-115" fmla="*/ 842236 w 902516"/>
              <a:gd name="connsiteY3-116" fmla="*/ 684529 h 684529"/>
              <a:gd name="connsiteX4-117" fmla="*/ 899386 w 902516"/>
              <a:gd name="connsiteY4-118" fmla="*/ 627379 h 684529"/>
              <a:gd name="connsiteX5-119" fmla="*/ 899386 w 902516"/>
              <a:gd name="connsiteY5-120" fmla="*/ 65404 h 684529"/>
              <a:gd name="connsiteX6-121" fmla="*/ 830329 w 902516"/>
              <a:gd name="connsiteY6-122" fmla="*/ 13016 h 684529"/>
              <a:gd name="connsiteX7-123" fmla="*/ 46898 w 902516"/>
              <a:gd name="connsiteY7-124" fmla="*/ 274954 h 684529"/>
              <a:gd name="connsiteX8-125" fmla="*/ 1654 w 902516"/>
              <a:gd name="connsiteY8-126" fmla="*/ 327341 h 684529"/>
              <a:gd name="connsiteX0-127" fmla="*/ 0 w 900862"/>
              <a:gd name="connsiteY0-128" fmla="*/ 327341 h 684529"/>
              <a:gd name="connsiteX1-129" fmla="*/ 0 w 900862"/>
              <a:gd name="connsiteY1-130" fmla="*/ 620235 h 684529"/>
              <a:gd name="connsiteX2-131" fmla="*/ 54769 w 900862"/>
              <a:gd name="connsiteY2-132" fmla="*/ 684529 h 684529"/>
              <a:gd name="connsiteX3-133" fmla="*/ 840582 w 900862"/>
              <a:gd name="connsiteY3-134" fmla="*/ 684529 h 684529"/>
              <a:gd name="connsiteX4-135" fmla="*/ 897732 w 900862"/>
              <a:gd name="connsiteY4-136" fmla="*/ 627379 h 684529"/>
              <a:gd name="connsiteX5-137" fmla="*/ 897732 w 900862"/>
              <a:gd name="connsiteY5-138" fmla="*/ 65404 h 684529"/>
              <a:gd name="connsiteX6-139" fmla="*/ 828675 w 900862"/>
              <a:gd name="connsiteY6-140" fmla="*/ 13016 h 684529"/>
              <a:gd name="connsiteX7-141" fmla="*/ 45244 w 900862"/>
              <a:gd name="connsiteY7-142" fmla="*/ 274954 h 684529"/>
              <a:gd name="connsiteX8-143" fmla="*/ 0 w 900862"/>
              <a:gd name="connsiteY8-144" fmla="*/ 327341 h 684529"/>
              <a:gd name="connsiteX0-145" fmla="*/ 0 w 900862"/>
              <a:gd name="connsiteY0-146" fmla="*/ 327341 h 684529"/>
              <a:gd name="connsiteX1-147" fmla="*/ 0 w 900862"/>
              <a:gd name="connsiteY1-148" fmla="*/ 620235 h 684529"/>
              <a:gd name="connsiteX2-149" fmla="*/ 54769 w 900862"/>
              <a:gd name="connsiteY2-150" fmla="*/ 684529 h 684529"/>
              <a:gd name="connsiteX3-151" fmla="*/ 840582 w 900862"/>
              <a:gd name="connsiteY3-152" fmla="*/ 684529 h 684529"/>
              <a:gd name="connsiteX4-153" fmla="*/ 897732 w 900862"/>
              <a:gd name="connsiteY4-154" fmla="*/ 627379 h 684529"/>
              <a:gd name="connsiteX5-155" fmla="*/ 897732 w 900862"/>
              <a:gd name="connsiteY5-156" fmla="*/ 65404 h 684529"/>
              <a:gd name="connsiteX6-157" fmla="*/ 828675 w 900862"/>
              <a:gd name="connsiteY6-158" fmla="*/ 13016 h 684529"/>
              <a:gd name="connsiteX7-159" fmla="*/ 45244 w 900862"/>
              <a:gd name="connsiteY7-160" fmla="*/ 274954 h 684529"/>
              <a:gd name="connsiteX8-161" fmla="*/ 0 w 900862"/>
              <a:gd name="connsiteY8-162" fmla="*/ 327341 h 684529"/>
              <a:gd name="connsiteX0-163" fmla="*/ 501 w 901363"/>
              <a:gd name="connsiteY0-164" fmla="*/ 327341 h 684529"/>
              <a:gd name="connsiteX1-165" fmla="*/ 501 w 901363"/>
              <a:gd name="connsiteY1-166" fmla="*/ 620235 h 684529"/>
              <a:gd name="connsiteX2-167" fmla="*/ 55270 w 901363"/>
              <a:gd name="connsiteY2-168" fmla="*/ 684529 h 684529"/>
              <a:gd name="connsiteX3-169" fmla="*/ 841083 w 901363"/>
              <a:gd name="connsiteY3-170" fmla="*/ 684529 h 684529"/>
              <a:gd name="connsiteX4-171" fmla="*/ 898233 w 901363"/>
              <a:gd name="connsiteY4-172" fmla="*/ 627379 h 684529"/>
              <a:gd name="connsiteX5-173" fmla="*/ 898233 w 901363"/>
              <a:gd name="connsiteY5-174" fmla="*/ 65404 h 684529"/>
              <a:gd name="connsiteX6-175" fmla="*/ 829176 w 901363"/>
              <a:gd name="connsiteY6-176" fmla="*/ 13016 h 684529"/>
              <a:gd name="connsiteX7-177" fmla="*/ 45745 w 901363"/>
              <a:gd name="connsiteY7-178" fmla="*/ 274954 h 684529"/>
              <a:gd name="connsiteX8-179" fmla="*/ 501 w 901363"/>
              <a:gd name="connsiteY8-180" fmla="*/ 327341 h 684529"/>
              <a:gd name="connsiteX0-181" fmla="*/ 712 w 901574"/>
              <a:gd name="connsiteY0-182" fmla="*/ 327341 h 688517"/>
              <a:gd name="connsiteX1-183" fmla="*/ 712 w 901574"/>
              <a:gd name="connsiteY1-184" fmla="*/ 620235 h 688517"/>
              <a:gd name="connsiteX2-185" fmla="*/ 55481 w 901574"/>
              <a:gd name="connsiteY2-186" fmla="*/ 684529 h 688517"/>
              <a:gd name="connsiteX3-187" fmla="*/ 841294 w 901574"/>
              <a:gd name="connsiteY3-188" fmla="*/ 684529 h 688517"/>
              <a:gd name="connsiteX4-189" fmla="*/ 898444 w 901574"/>
              <a:gd name="connsiteY4-190" fmla="*/ 627379 h 688517"/>
              <a:gd name="connsiteX5-191" fmla="*/ 898444 w 901574"/>
              <a:gd name="connsiteY5-192" fmla="*/ 65404 h 688517"/>
              <a:gd name="connsiteX6-193" fmla="*/ 829387 w 901574"/>
              <a:gd name="connsiteY6-194" fmla="*/ 13016 h 688517"/>
              <a:gd name="connsiteX7-195" fmla="*/ 45956 w 901574"/>
              <a:gd name="connsiteY7-196" fmla="*/ 274954 h 688517"/>
              <a:gd name="connsiteX8-197" fmla="*/ 712 w 901574"/>
              <a:gd name="connsiteY8-198" fmla="*/ 327341 h 688517"/>
              <a:gd name="connsiteX0-199" fmla="*/ 892 w 901754"/>
              <a:gd name="connsiteY0-200" fmla="*/ 327341 h 684529"/>
              <a:gd name="connsiteX1-201" fmla="*/ 892 w 901754"/>
              <a:gd name="connsiteY1-202" fmla="*/ 620235 h 684529"/>
              <a:gd name="connsiteX2-203" fmla="*/ 55661 w 901754"/>
              <a:gd name="connsiteY2-204" fmla="*/ 684529 h 684529"/>
              <a:gd name="connsiteX3-205" fmla="*/ 841474 w 901754"/>
              <a:gd name="connsiteY3-206" fmla="*/ 684529 h 684529"/>
              <a:gd name="connsiteX4-207" fmla="*/ 898624 w 901754"/>
              <a:gd name="connsiteY4-208" fmla="*/ 627379 h 684529"/>
              <a:gd name="connsiteX5-209" fmla="*/ 898624 w 901754"/>
              <a:gd name="connsiteY5-210" fmla="*/ 65404 h 684529"/>
              <a:gd name="connsiteX6-211" fmla="*/ 829567 w 901754"/>
              <a:gd name="connsiteY6-212" fmla="*/ 13016 h 684529"/>
              <a:gd name="connsiteX7-213" fmla="*/ 46136 w 901754"/>
              <a:gd name="connsiteY7-214" fmla="*/ 274954 h 684529"/>
              <a:gd name="connsiteX8-215" fmla="*/ 892 w 901754"/>
              <a:gd name="connsiteY8-216" fmla="*/ 327341 h 684529"/>
              <a:gd name="connsiteX0-217" fmla="*/ 478 w 901340"/>
              <a:gd name="connsiteY0-218" fmla="*/ 327341 h 684529"/>
              <a:gd name="connsiteX1-219" fmla="*/ 478 w 901340"/>
              <a:gd name="connsiteY1-220" fmla="*/ 620235 h 684529"/>
              <a:gd name="connsiteX2-221" fmla="*/ 55247 w 901340"/>
              <a:gd name="connsiteY2-222" fmla="*/ 684529 h 684529"/>
              <a:gd name="connsiteX3-223" fmla="*/ 841060 w 901340"/>
              <a:gd name="connsiteY3-224" fmla="*/ 684529 h 684529"/>
              <a:gd name="connsiteX4-225" fmla="*/ 898210 w 901340"/>
              <a:gd name="connsiteY4-226" fmla="*/ 627379 h 684529"/>
              <a:gd name="connsiteX5-227" fmla="*/ 898210 w 901340"/>
              <a:gd name="connsiteY5-228" fmla="*/ 65404 h 684529"/>
              <a:gd name="connsiteX6-229" fmla="*/ 829153 w 901340"/>
              <a:gd name="connsiteY6-230" fmla="*/ 13016 h 684529"/>
              <a:gd name="connsiteX7-231" fmla="*/ 45722 w 901340"/>
              <a:gd name="connsiteY7-232" fmla="*/ 274954 h 684529"/>
              <a:gd name="connsiteX8-233" fmla="*/ 478 w 901340"/>
              <a:gd name="connsiteY8-234" fmla="*/ 327341 h 684529"/>
              <a:gd name="connsiteX0-235" fmla="*/ 268 w 901130"/>
              <a:gd name="connsiteY0-236" fmla="*/ 327341 h 689292"/>
              <a:gd name="connsiteX1-237" fmla="*/ 268 w 901130"/>
              <a:gd name="connsiteY1-238" fmla="*/ 620235 h 689292"/>
              <a:gd name="connsiteX2-239" fmla="*/ 93137 w 901130"/>
              <a:gd name="connsiteY2-240" fmla="*/ 689292 h 689292"/>
              <a:gd name="connsiteX3-241" fmla="*/ 840850 w 901130"/>
              <a:gd name="connsiteY3-242" fmla="*/ 684529 h 689292"/>
              <a:gd name="connsiteX4-243" fmla="*/ 898000 w 901130"/>
              <a:gd name="connsiteY4-244" fmla="*/ 627379 h 689292"/>
              <a:gd name="connsiteX5-245" fmla="*/ 898000 w 901130"/>
              <a:gd name="connsiteY5-246" fmla="*/ 65404 h 689292"/>
              <a:gd name="connsiteX6-247" fmla="*/ 828943 w 901130"/>
              <a:gd name="connsiteY6-248" fmla="*/ 13016 h 689292"/>
              <a:gd name="connsiteX7-249" fmla="*/ 45512 w 901130"/>
              <a:gd name="connsiteY7-250" fmla="*/ 274954 h 689292"/>
              <a:gd name="connsiteX8-251" fmla="*/ 268 w 901130"/>
              <a:gd name="connsiteY8-252" fmla="*/ 327341 h 689292"/>
              <a:gd name="connsiteX0-253" fmla="*/ 493 w 901355"/>
              <a:gd name="connsiteY0-254" fmla="*/ 327341 h 689292"/>
              <a:gd name="connsiteX1-255" fmla="*/ 493 w 901355"/>
              <a:gd name="connsiteY1-256" fmla="*/ 620235 h 689292"/>
              <a:gd name="connsiteX2-257" fmla="*/ 93362 w 901355"/>
              <a:gd name="connsiteY2-258" fmla="*/ 689292 h 689292"/>
              <a:gd name="connsiteX3-259" fmla="*/ 841075 w 901355"/>
              <a:gd name="connsiteY3-260" fmla="*/ 684529 h 689292"/>
              <a:gd name="connsiteX4-261" fmla="*/ 898225 w 901355"/>
              <a:gd name="connsiteY4-262" fmla="*/ 627379 h 689292"/>
              <a:gd name="connsiteX5-263" fmla="*/ 898225 w 901355"/>
              <a:gd name="connsiteY5-264" fmla="*/ 65404 h 689292"/>
              <a:gd name="connsiteX6-265" fmla="*/ 829168 w 901355"/>
              <a:gd name="connsiteY6-266" fmla="*/ 13016 h 689292"/>
              <a:gd name="connsiteX7-267" fmla="*/ 45737 w 901355"/>
              <a:gd name="connsiteY7-268" fmla="*/ 274954 h 689292"/>
              <a:gd name="connsiteX8-269" fmla="*/ 493 w 901355"/>
              <a:gd name="connsiteY8-270" fmla="*/ 327341 h 689292"/>
              <a:gd name="connsiteX0-271" fmla="*/ 493 w 901355"/>
              <a:gd name="connsiteY0-272" fmla="*/ 327341 h 689292"/>
              <a:gd name="connsiteX1-273" fmla="*/ 493 w 901355"/>
              <a:gd name="connsiteY1-274" fmla="*/ 620235 h 689292"/>
              <a:gd name="connsiteX2-275" fmla="*/ 93362 w 901355"/>
              <a:gd name="connsiteY2-276" fmla="*/ 689292 h 689292"/>
              <a:gd name="connsiteX3-277" fmla="*/ 848219 w 901355"/>
              <a:gd name="connsiteY3-278" fmla="*/ 684529 h 689292"/>
              <a:gd name="connsiteX4-279" fmla="*/ 898225 w 901355"/>
              <a:gd name="connsiteY4-280" fmla="*/ 627379 h 689292"/>
              <a:gd name="connsiteX5-281" fmla="*/ 898225 w 901355"/>
              <a:gd name="connsiteY5-282" fmla="*/ 65404 h 689292"/>
              <a:gd name="connsiteX6-283" fmla="*/ 829168 w 901355"/>
              <a:gd name="connsiteY6-284" fmla="*/ 13016 h 689292"/>
              <a:gd name="connsiteX7-285" fmla="*/ 45737 w 901355"/>
              <a:gd name="connsiteY7-286" fmla="*/ 274954 h 689292"/>
              <a:gd name="connsiteX8-287" fmla="*/ 493 w 901355"/>
              <a:gd name="connsiteY8-288" fmla="*/ 327341 h 689292"/>
              <a:gd name="connsiteX0-289" fmla="*/ 493 w 901355"/>
              <a:gd name="connsiteY0-290" fmla="*/ 327341 h 689292"/>
              <a:gd name="connsiteX1-291" fmla="*/ 493 w 901355"/>
              <a:gd name="connsiteY1-292" fmla="*/ 620235 h 689292"/>
              <a:gd name="connsiteX2-293" fmla="*/ 93362 w 901355"/>
              <a:gd name="connsiteY2-294" fmla="*/ 689292 h 689292"/>
              <a:gd name="connsiteX3-295" fmla="*/ 848219 w 901355"/>
              <a:gd name="connsiteY3-296" fmla="*/ 684529 h 689292"/>
              <a:gd name="connsiteX4-297" fmla="*/ 898225 w 901355"/>
              <a:gd name="connsiteY4-298" fmla="*/ 627379 h 689292"/>
              <a:gd name="connsiteX5-299" fmla="*/ 898225 w 901355"/>
              <a:gd name="connsiteY5-300" fmla="*/ 65404 h 689292"/>
              <a:gd name="connsiteX6-301" fmla="*/ 829168 w 901355"/>
              <a:gd name="connsiteY6-302" fmla="*/ 13016 h 689292"/>
              <a:gd name="connsiteX7-303" fmla="*/ 45737 w 901355"/>
              <a:gd name="connsiteY7-304" fmla="*/ 274954 h 689292"/>
              <a:gd name="connsiteX8-305" fmla="*/ 493 w 901355"/>
              <a:gd name="connsiteY8-306" fmla="*/ 327341 h 689292"/>
              <a:gd name="connsiteX0-307" fmla="*/ 493 w 907750"/>
              <a:gd name="connsiteY0-308" fmla="*/ 327341 h 689292"/>
              <a:gd name="connsiteX1-309" fmla="*/ 493 w 907750"/>
              <a:gd name="connsiteY1-310" fmla="*/ 620235 h 689292"/>
              <a:gd name="connsiteX2-311" fmla="*/ 93362 w 907750"/>
              <a:gd name="connsiteY2-312" fmla="*/ 689292 h 689292"/>
              <a:gd name="connsiteX3-313" fmla="*/ 848219 w 907750"/>
              <a:gd name="connsiteY3-314" fmla="*/ 684529 h 689292"/>
              <a:gd name="connsiteX4-315" fmla="*/ 907750 w 907750"/>
              <a:gd name="connsiteY4-316" fmla="*/ 627379 h 689292"/>
              <a:gd name="connsiteX5-317" fmla="*/ 898225 w 907750"/>
              <a:gd name="connsiteY5-318" fmla="*/ 65404 h 689292"/>
              <a:gd name="connsiteX6-319" fmla="*/ 829168 w 907750"/>
              <a:gd name="connsiteY6-320" fmla="*/ 13016 h 689292"/>
              <a:gd name="connsiteX7-321" fmla="*/ 45737 w 907750"/>
              <a:gd name="connsiteY7-322" fmla="*/ 274954 h 689292"/>
              <a:gd name="connsiteX8-323" fmla="*/ 493 w 907750"/>
              <a:gd name="connsiteY8-324" fmla="*/ 327341 h 689292"/>
              <a:gd name="connsiteX0-325" fmla="*/ 493 w 907750"/>
              <a:gd name="connsiteY0-326" fmla="*/ 328690 h 690641"/>
              <a:gd name="connsiteX1-327" fmla="*/ 493 w 907750"/>
              <a:gd name="connsiteY1-328" fmla="*/ 621584 h 690641"/>
              <a:gd name="connsiteX2-329" fmla="*/ 93362 w 907750"/>
              <a:gd name="connsiteY2-330" fmla="*/ 690641 h 690641"/>
              <a:gd name="connsiteX3-331" fmla="*/ 848219 w 907750"/>
              <a:gd name="connsiteY3-332" fmla="*/ 685878 h 690641"/>
              <a:gd name="connsiteX4-333" fmla="*/ 907750 w 907750"/>
              <a:gd name="connsiteY4-334" fmla="*/ 628728 h 690641"/>
              <a:gd name="connsiteX5-335" fmla="*/ 898225 w 907750"/>
              <a:gd name="connsiteY5-336" fmla="*/ 66753 h 690641"/>
              <a:gd name="connsiteX6-337" fmla="*/ 829168 w 907750"/>
              <a:gd name="connsiteY6-338" fmla="*/ 14365 h 690641"/>
              <a:gd name="connsiteX7-339" fmla="*/ 45737 w 907750"/>
              <a:gd name="connsiteY7-340" fmla="*/ 276303 h 690641"/>
              <a:gd name="connsiteX8-341" fmla="*/ 493 w 907750"/>
              <a:gd name="connsiteY8-342" fmla="*/ 328690 h 690641"/>
              <a:gd name="connsiteX0-343" fmla="*/ 493 w 907750"/>
              <a:gd name="connsiteY0-344" fmla="*/ 328690 h 690641"/>
              <a:gd name="connsiteX1-345" fmla="*/ 493 w 907750"/>
              <a:gd name="connsiteY1-346" fmla="*/ 621584 h 690641"/>
              <a:gd name="connsiteX2-347" fmla="*/ 93362 w 907750"/>
              <a:gd name="connsiteY2-348" fmla="*/ 690641 h 690641"/>
              <a:gd name="connsiteX3-349" fmla="*/ 848219 w 907750"/>
              <a:gd name="connsiteY3-350" fmla="*/ 685878 h 690641"/>
              <a:gd name="connsiteX4-351" fmla="*/ 907750 w 907750"/>
              <a:gd name="connsiteY4-352" fmla="*/ 628728 h 690641"/>
              <a:gd name="connsiteX5-353" fmla="*/ 898225 w 907750"/>
              <a:gd name="connsiteY5-354" fmla="*/ 66753 h 690641"/>
              <a:gd name="connsiteX6-355" fmla="*/ 829168 w 907750"/>
              <a:gd name="connsiteY6-356" fmla="*/ 14365 h 690641"/>
              <a:gd name="connsiteX7-357" fmla="*/ 45737 w 907750"/>
              <a:gd name="connsiteY7-358" fmla="*/ 276303 h 690641"/>
              <a:gd name="connsiteX8-359" fmla="*/ 493 w 907750"/>
              <a:gd name="connsiteY8-360" fmla="*/ 328690 h 690641"/>
              <a:gd name="connsiteX0-361" fmla="*/ 493 w 909294"/>
              <a:gd name="connsiteY0-362" fmla="*/ 328690 h 690641"/>
              <a:gd name="connsiteX1-363" fmla="*/ 493 w 909294"/>
              <a:gd name="connsiteY1-364" fmla="*/ 621584 h 690641"/>
              <a:gd name="connsiteX2-365" fmla="*/ 93362 w 909294"/>
              <a:gd name="connsiteY2-366" fmla="*/ 690641 h 690641"/>
              <a:gd name="connsiteX3-367" fmla="*/ 848219 w 909294"/>
              <a:gd name="connsiteY3-368" fmla="*/ 685878 h 690641"/>
              <a:gd name="connsiteX4-369" fmla="*/ 907750 w 909294"/>
              <a:gd name="connsiteY4-370" fmla="*/ 628728 h 690641"/>
              <a:gd name="connsiteX5-371" fmla="*/ 898225 w 909294"/>
              <a:gd name="connsiteY5-372" fmla="*/ 66753 h 690641"/>
              <a:gd name="connsiteX6-373" fmla="*/ 829168 w 909294"/>
              <a:gd name="connsiteY6-374" fmla="*/ 14365 h 690641"/>
              <a:gd name="connsiteX7-375" fmla="*/ 45737 w 909294"/>
              <a:gd name="connsiteY7-376" fmla="*/ 276303 h 690641"/>
              <a:gd name="connsiteX8-377" fmla="*/ 493 w 909294"/>
              <a:gd name="connsiteY8-378" fmla="*/ 328690 h 690641"/>
              <a:gd name="connsiteX0-379" fmla="*/ 493 w 907750"/>
              <a:gd name="connsiteY0-380" fmla="*/ 328690 h 690641"/>
              <a:gd name="connsiteX1-381" fmla="*/ 493 w 907750"/>
              <a:gd name="connsiteY1-382" fmla="*/ 621584 h 690641"/>
              <a:gd name="connsiteX2-383" fmla="*/ 93362 w 907750"/>
              <a:gd name="connsiteY2-384" fmla="*/ 690641 h 690641"/>
              <a:gd name="connsiteX3-385" fmla="*/ 848219 w 907750"/>
              <a:gd name="connsiteY3-386" fmla="*/ 685878 h 690641"/>
              <a:gd name="connsiteX4-387" fmla="*/ 907750 w 907750"/>
              <a:gd name="connsiteY4-388" fmla="*/ 628728 h 690641"/>
              <a:gd name="connsiteX5-389" fmla="*/ 898225 w 907750"/>
              <a:gd name="connsiteY5-390" fmla="*/ 66753 h 690641"/>
              <a:gd name="connsiteX6-391" fmla="*/ 829168 w 907750"/>
              <a:gd name="connsiteY6-392" fmla="*/ 14365 h 690641"/>
              <a:gd name="connsiteX7-393" fmla="*/ 45737 w 907750"/>
              <a:gd name="connsiteY7-394" fmla="*/ 276303 h 690641"/>
              <a:gd name="connsiteX8-395" fmla="*/ 493 w 907750"/>
              <a:gd name="connsiteY8-396" fmla="*/ 328690 h 690641"/>
              <a:gd name="connsiteX0-397" fmla="*/ 493 w 907750"/>
              <a:gd name="connsiteY0-398" fmla="*/ 328690 h 690641"/>
              <a:gd name="connsiteX1-399" fmla="*/ 493 w 907750"/>
              <a:gd name="connsiteY1-400" fmla="*/ 621584 h 690641"/>
              <a:gd name="connsiteX2-401" fmla="*/ 93362 w 907750"/>
              <a:gd name="connsiteY2-402" fmla="*/ 690641 h 690641"/>
              <a:gd name="connsiteX3-403" fmla="*/ 848219 w 907750"/>
              <a:gd name="connsiteY3-404" fmla="*/ 685878 h 690641"/>
              <a:gd name="connsiteX4-405" fmla="*/ 907750 w 907750"/>
              <a:gd name="connsiteY4-406" fmla="*/ 578722 h 690641"/>
              <a:gd name="connsiteX5-407" fmla="*/ 898225 w 907750"/>
              <a:gd name="connsiteY5-408" fmla="*/ 66753 h 690641"/>
              <a:gd name="connsiteX6-409" fmla="*/ 829168 w 907750"/>
              <a:gd name="connsiteY6-410" fmla="*/ 14365 h 690641"/>
              <a:gd name="connsiteX7-411" fmla="*/ 45737 w 907750"/>
              <a:gd name="connsiteY7-412" fmla="*/ 276303 h 690641"/>
              <a:gd name="connsiteX8-413" fmla="*/ 493 w 907750"/>
              <a:gd name="connsiteY8-414" fmla="*/ 328690 h 690641"/>
              <a:gd name="connsiteX0-415" fmla="*/ 493 w 910346"/>
              <a:gd name="connsiteY0-416" fmla="*/ 328690 h 690641"/>
              <a:gd name="connsiteX1-417" fmla="*/ 493 w 910346"/>
              <a:gd name="connsiteY1-418" fmla="*/ 621584 h 690641"/>
              <a:gd name="connsiteX2-419" fmla="*/ 93362 w 910346"/>
              <a:gd name="connsiteY2-420" fmla="*/ 690641 h 690641"/>
              <a:gd name="connsiteX3-421" fmla="*/ 848219 w 910346"/>
              <a:gd name="connsiteY3-422" fmla="*/ 685878 h 690641"/>
              <a:gd name="connsiteX4-423" fmla="*/ 907750 w 910346"/>
              <a:gd name="connsiteY4-424" fmla="*/ 578722 h 690641"/>
              <a:gd name="connsiteX5-425" fmla="*/ 898225 w 910346"/>
              <a:gd name="connsiteY5-426" fmla="*/ 66753 h 690641"/>
              <a:gd name="connsiteX6-427" fmla="*/ 829168 w 910346"/>
              <a:gd name="connsiteY6-428" fmla="*/ 14365 h 690641"/>
              <a:gd name="connsiteX7-429" fmla="*/ 45737 w 910346"/>
              <a:gd name="connsiteY7-430" fmla="*/ 276303 h 690641"/>
              <a:gd name="connsiteX8-431" fmla="*/ 493 w 910346"/>
              <a:gd name="connsiteY8-432" fmla="*/ 328690 h 690641"/>
              <a:gd name="connsiteX0-433" fmla="*/ 493 w 908243"/>
              <a:gd name="connsiteY0-434" fmla="*/ 328690 h 690641"/>
              <a:gd name="connsiteX1-435" fmla="*/ 493 w 908243"/>
              <a:gd name="connsiteY1-436" fmla="*/ 621584 h 690641"/>
              <a:gd name="connsiteX2-437" fmla="*/ 93362 w 908243"/>
              <a:gd name="connsiteY2-438" fmla="*/ 690641 h 690641"/>
              <a:gd name="connsiteX3-439" fmla="*/ 848219 w 908243"/>
              <a:gd name="connsiteY3-440" fmla="*/ 685878 h 690641"/>
              <a:gd name="connsiteX4-441" fmla="*/ 907750 w 908243"/>
              <a:gd name="connsiteY4-442" fmla="*/ 578722 h 690641"/>
              <a:gd name="connsiteX5-443" fmla="*/ 898225 w 908243"/>
              <a:gd name="connsiteY5-444" fmla="*/ 66753 h 690641"/>
              <a:gd name="connsiteX6-445" fmla="*/ 829168 w 908243"/>
              <a:gd name="connsiteY6-446" fmla="*/ 14365 h 690641"/>
              <a:gd name="connsiteX7-447" fmla="*/ 45737 w 908243"/>
              <a:gd name="connsiteY7-448" fmla="*/ 276303 h 690641"/>
              <a:gd name="connsiteX8-449" fmla="*/ 493 w 908243"/>
              <a:gd name="connsiteY8-450" fmla="*/ 328690 h 690641"/>
              <a:gd name="connsiteX0-451" fmla="*/ 493 w 908243"/>
              <a:gd name="connsiteY0-452" fmla="*/ 359647 h 690641"/>
              <a:gd name="connsiteX1-453" fmla="*/ 493 w 908243"/>
              <a:gd name="connsiteY1-454" fmla="*/ 621584 h 690641"/>
              <a:gd name="connsiteX2-455" fmla="*/ 93362 w 908243"/>
              <a:gd name="connsiteY2-456" fmla="*/ 690641 h 690641"/>
              <a:gd name="connsiteX3-457" fmla="*/ 848219 w 908243"/>
              <a:gd name="connsiteY3-458" fmla="*/ 685878 h 690641"/>
              <a:gd name="connsiteX4-459" fmla="*/ 907750 w 908243"/>
              <a:gd name="connsiteY4-460" fmla="*/ 578722 h 690641"/>
              <a:gd name="connsiteX5-461" fmla="*/ 898225 w 908243"/>
              <a:gd name="connsiteY5-462" fmla="*/ 66753 h 690641"/>
              <a:gd name="connsiteX6-463" fmla="*/ 829168 w 908243"/>
              <a:gd name="connsiteY6-464" fmla="*/ 14365 h 690641"/>
              <a:gd name="connsiteX7-465" fmla="*/ 45737 w 908243"/>
              <a:gd name="connsiteY7-466" fmla="*/ 276303 h 690641"/>
              <a:gd name="connsiteX8-467" fmla="*/ 493 w 908243"/>
              <a:gd name="connsiteY8-468" fmla="*/ 359647 h 690641"/>
              <a:gd name="connsiteX0-469" fmla="*/ 493 w 908243"/>
              <a:gd name="connsiteY0-470" fmla="*/ 354885 h 690641"/>
              <a:gd name="connsiteX1-471" fmla="*/ 493 w 908243"/>
              <a:gd name="connsiteY1-472" fmla="*/ 621584 h 690641"/>
              <a:gd name="connsiteX2-473" fmla="*/ 93362 w 908243"/>
              <a:gd name="connsiteY2-474" fmla="*/ 690641 h 690641"/>
              <a:gd name="connsiteX3-475" fmla="*/ 848219 w 908243"/>
              <a:gd name="connsiteY3-476" fmla="*/ 685878 h 690641"/>
              <a:gd name="connsiteX4-477" fmla="*/ 907750 w 908243"/>
              <a:gd name="connsiteY4-478" fmla="*/ 578722 h 690641"/>
              <a:gd name="connsiteX5-479" fmla="*/ 898225 w 908243"/>
              <a:gd name="connsiteY5-480" fmla="*/ 66753 h 690641"/>
              <a:gd name="connsiteX6-481" fmla="*/ 829168 w 908243"/>
              <a:gd name="connsiteY6-482" fmla="*/ 14365 h 690641"/>
              <a:gd name="connsiteX7-483" fmla="*/ 45737 w 908243"/>
              <a:gd name="connsiteY7-484" fmla="*/ 276303 h 690641"/>
              <a:gd name="connsiteX8-485" fmla="*/ 493 w 908243"/>
              <a:gd name="connsiteY8-486" fmla="*/ 354885 h 690641"/>
              <a:gd name="connsiteX0-487" fmla="*/ 1323 w 909073"/>
              <a:gd name="connsiteY0-488" fmla="*/ 354885 h 690641"/>
              <a:gd name="connsiteX1-489" fmla="*/ 1323 w 909073"/>
              <a:gd name="connsiteY1-490" fmla="*/ 621584 h 690641"/>
              <a:gd name="connsiteX2-491" fmla="*/ 94192 w 909073"/>
              <a:gd name="connsiteY2-492" fmla="*/ 690641 h 690641"/>
              <a:gd name="connsiteX3-493" fmla="*/ 849049 w 909073"/>
              <a:gd name="connsiteY3-494" fmla="*/ 685878 h 690641"/>
              <a:gd name="connsiteX4-495" fmla="*/ 908580 w 909073"/>
              <a:gd name="connsiteY4-496" fmla="*/ 578722 h 690641"/>
              <a:gd name="connsiteX5-497" fmla="*/ 899055 w 909073"/>
              <a:gd name="connsiteY5-498" fmla="*/ 66753 h 690641"/>
              <a:gd name="connsiteX6-499" fmla="*/ 829998 w 909073"/>
              <a:gd name="connsiteY6-500" fmla="*/ 14365 h 690641"/>
              <a:gd name="connsiteX7-501" fmla="*/ 46567 w 909073"/>
              <a:gd name="connsiteY7-502" fmla="*/ 276303 h 690641"/>
              <a:gd name="connsiteX8-503" fmla="*/ 1323 w 909073"/>
              <a:gd name="connsiteY8-504" fmla="*/ 354885 h 690641"/>
              <a:gd name="connsiteX0-505" fmla="*/ 494 w 908244"/>
              <a:gd name="connsiteY0-506" fmla="*/ 354885 h 690641"/>
              <a:gd name="connsiteX1-507" fmla="*/ 494 w 908244"/>
              <a:gd name="connsiteY1-508" fmla="*/ 621584 h 690641"/>
              <a:gd name="connsiteX2-509" fmla="*/ 93363 w 908244"/>
              <a:gd name="connsiteY2-510" fmla="*/ 690641 h 690641"/>
              <a:gd name="connsiteX3-511" fmla="*/ 848220 w 908244"/>
              <a:gd name="connsiteY3-512" fmla="*/ 685878 h 690641"/>
              <a:gd name="connsiteX4-513" fmla="*/ 907751 w 908244"/>
              <a:gd name="connsiteY4-514" fmla="*/ 578722 h 690641"/>
              <a:gd name="connsiteX5-515" fmla="*/ 898226 w 908244"/>
              <a:gd name="connsiteY5-516" fmla="*/ 66753 h 690641"/>
              <a:gd name="connsiteX6-517" fmla="*/ 829169 w 908244"/>
              <a:gd name="connsiteY6-518" fmla="*/ 14365 h 690641"/>
              <a:gd name="connsiteX7-519" fmla="*/ 45738 w 908244"/>
              <a:gd name="connsiteY7-520" fmla="*/ 276303 h 690641"/>
              <a:gd name="connsiteX8-521" fmla="*/ 494 w 908244"/>
              <a:gd name="connsiteY8-522" fmla="*/ 354885 h 690641"/>
              <a:gd name="connsiteX0-523" fmla="*/ 1322 w 909072"/>
              <a:gd name="connsiteY0-524" fmla="*/ 354885 h 690641"/>
              <a:gd name="connsiteX1-525" fmla="*/ 1322 w 909072"/>
              <a:gd name="connsiteY1-526" fmla="*/ 621584 h 690641"/>
              <a:gd name="connsiteX2-527" fmla="*/ 94191 w 909072"/>
              <a:gd name="connsiteY2-528" fmla="*/ 690641 h 690641"/>
              <a:gd name="connsiteX3-529" fmla="*/ 849048 w 909072"/>
              <a:gd name="connsiteY3-530" fmla="*/ 685878 h 690641"/>
              <a:gd name="connsiteX4-531" fmla="*/ 908579 w 909072"/>
              <a:gd name="connsiteY4-532" fmla="*/ 578722 h 690641"/>
              <a:gd name="connsiteX5-533" fmla="*/ 899054 w 909072"/>
              <a:gd name="connsiteY5-534" fmla="*/ 66753 h 690641"/>
              <a:gd name="connsiteX6-535" fmla="*/ 829997 w 909072"/>
              <a:gd name="connsiteY6-536" fmla="*/ 14365 h 690641"/>
              <a:gd name="connsiteX7-537" fmla="*/ 46566 w 909072"/>
              <a:gd name="connsiteY7-538" fmla="*/ 276303 h 690641"/>
              <a:gd name="connsiteX8-539" fmla="*/ 1322 w 909072"/>
              <a:gd name="connsiteY8-540" fmla="*/ 354885 h 690641"/>
              <a:gd name="connsiteX0-541" fmla="*/ 494 w 908244"/>
              <a:gd name="connsiteY0-542" fmla="*/ 354885 h 690641"/>
              <a:gd name="connsiteX1-543" fmla="*/ 494 w 908244"/>
              <a:gd name="connsiteY1-544" fmla="*/ 621584 h 690641"/>
              <a:gd name="connsiteX2-545" fmla="*/ 93363 w 908244"/>
              <a:gd name="connsiteY2-546" fmla="*/ 690641 h 690641"/>
              <a:gd name="connsiteX3-547" fmla="*/ 848220 w 908244"/>
              <a:gd name="connsiteY3-548" fmla="*/ 685878 h 690641"/>
              <a:gd name="connsiteX4-549" fmla="*/ 907751 w 908244"/>
              <a:gd name="connsiteY4-550" fmla="*/ 578722 h 690641"/>
              <a:gd name="connsiteX5-551" fmla="*/ 898226 w 908244"/>
              <a:gd name="connsiteY5-552" fmla="*/ 66753 h 690641"/>
              <a:gd name="connsiteX6-553" fmla="*/ 829169 w 908244"/>
              <a:gd name="connsiteY6-554" fmla="*/ 14365 h 690641"/>
              <a:gd name="connsiteX7-555" fmla="*/ 45738 w 908244"/>
              <a:gd name="connsiteY7-556" fmla="*/ 276303 h 690641"/>
              <a:gd name="connsiteX8-557" fmla="*/ 494 w 908244"/>
              <a:gd name="connsiteY8-558" fmla="*/ 354885 h 690641"/>
              <a:gd name="connsiteX0-559" fmla="*/ 1322 w 909072"/>
              <a:gd name="connsiteY0-560" fmla="*/ 354885 h 690641"/>
              <a:gd name="connsiteX1-561" fmla="*/ 1322 w 909072"/>
              <a:gd name="connsiteY1-562" fmla="*/ 621584 h 690641"/>
              <a:gd name="connsiteX2-563" fmla="*/ 94191 w 909072"/>
              <a:gd name="connsiteY2-564" fmla="*/ 690641 h 690641"/>
              <a:gd name="connsiteX3-565" fmla="*/ 849048 w 909072"/>
              <a:gd name="connsiteY3-566" fmla="*/ 685878 h 690641"/>
              <a:gd name="connsiteX4-567" fmla="*/ 908579 w 909072"/>
              <a:gd name="connsiteY4-568" fmla="*/ 578722 h 690641"/>
              <a:gd name="connsiteX5-569" fmla="*/ 899054 w 909072"/>
              <a:gd name="connsiteY5-570" fmla="*/ 66753 h 690641"/>
              <a:gd name="connsiteX6-571" fmla="*/ 829997 w 909072"/>
              <a:gd name="connsiteY6-572" fmla="*/ 14365 h 690641"/>
              <a:gd name="connsiteX7-573" fmla="*/ 46566 w 909072"/>
              <a:gd name="connsiteY7-574" fmla="*/ 276303 h 690641"/>
              <a:gd name="connsiteX8-575" fmla="*/ 1322 w 909072"/>
              <a:gd name="connsiteY8-576" fmla="*/ 354885 h 690641"/>
              <a:gd name="connsiteX0-577" fmla="*/ 1322 w 909072"/>
              <a:gd name="connsiteY0-578" fmla="*/ 385842 h 690641"/>
              <a:gd name="connsiteX1-579" fmla="*/ 1322 w 909072"/>
              <a:gd name="connsiteY1-580" fmla="*/ 621584 h 690641"/>
              <a:gd name="connsiteX2-581" fmla="*/ 94191 w 909072"/>
              <a:gd name="connsiteY2-582" fmla="*/ 690641 h 690641"/>
              <a:gd name="connsiteX3-583" fmla="*/ 849048 w 909072"/>
              <a:gd name="connsiteY3-584" fmla="*/ 685878 h 690641"/>
              <a:gd name="connsiteX4-585" fmla="*/ 908579 w 909072"/>
              <a:gd name="connsiteY4-586" fmla="*/ 578722 h 690641"/>
              <a:gd name="connsiteX5-587" fmla="*/ 899054 w 909072"/>
              <a:gd name="connsiteY5-588" fmla="*/ 66753 h 690641"/>
              <a:gd name="connsiteX6-589" fmla="*/ 829997 w 909072"/>
              <a:gd name="connsiteY6-590" fmla="*/ 14365 h 690641"/>
              <a:gd name="connsiteX7-591" fmla="*/ 46566 w 909072"/>
              <a:gd name="connsiteY7-592" fmla="*/ 276303 h 690641"/>
              <a:gd name="connsiteX8-593" fmla="*/ 1322 w 909072"/>
              <a:gd name="connsiteY8-594" fmla="*/ 385842 h 690641"/>
              <a:gd name="connsiteX0-595" fmla="*/ 494 w 908244"/>
              <a:gd name="connsiteY0-596" fmla="*/ 385842 h 690641"/>
              <a:gd name="connsiteX1-597" fmla="*/ 494 w 908244"/>
              <a:gd name="connsiteY1-598" fmla="*/ 621584 h 690641"/>
              <a:gd name="connsiteX2-599" fmla="*/ 93363 w 908244"/>
              <a:gd name="connsiteY2-600" fmla="*/ 690641 h 690641"/>
              <a:gd name="connsiteX3-601" fmla="*/ 848220 w 908244"/>
              <a:gd name="connsiteY3-602" fmla="*/ 685878 h 690641"/>
              <a:gd name="connsiteX4-603" fmla="*/ 907751 w 908244"/>
              <a:gd name="connsiteY4-604" fmla="*/ 578722 h 690641"/>
              <a:gd name="connsiteX5-605" fmla="*/ 898226 w 908244"/>
              <a:gd name="connsiteY5-606" fmla="*/ 66753 h 690641"/>
              <a:gd name="connsiteX6-607" fmla="*/ 829169 w 908244"/>
              <a:gd name="connsiteY6-608" fmla="*/ 14365 h 690641"/>
              <a:gd name="connsiteX7-609" fmla="*/ 45738 w 908244"/>
              <a:gd name="connsiteY7-610" fmla="*/ 276303 h 690641"/>
              <a:gd name="connsiteX8-611" fmla="*/ 494 w 908244"/>
              <a:gd name="connsiteY8-612" fmla="*/ 385842 h 690641"/>
              <a:gd name="connsiteX0-613" fmla="*/ 494 w 908244"/>
              <a:gd name="connsiteY0-614" fmla="*/ 385842 h 690641"/>
              <a:gd name="connsiteX1-615" fmla="*/ 494 w 908244"/>
              <a:gd name="connsiteY1-616" fmla="*/ 621584 h 690641"/>
              <a:gd name="connsiteX2-617" fmla="*/ 93363 w 908244"/>
              <a:gd name="connsiteY2-618" fmla="*/ 690641 h 690641"/>
              <a:gd name="connsiteX3-619" fmla="*/ 848220 w 908244"/>
              <a:gd name="connsiteY3-620" fmla="*/ 685878 h 690641"/>
              <a:gd name="connsiteX4-621" fmla="*/ 907751 w 908244"/>
              <a:gd name="connsiteY4-622" fmla="*/ 578722 h 690641"/>
              <a:gd name="connsiteX5-623" fmla="*/ 898226 w 908244"/>
              <a:gd name="connsiteY5-624" fmla="*/ 66753 h 690641"/>
              <a:gd name="connsiteX6-625" fmla="*/ 829169 w 908244"/>
              <a:gd name="connsiteY6-626" fmla="*/ 14365 h 690641"/>
              <a:gd name="connsiteX7-627" fmla="*/ 45738 w 908244"/>
              <a:gd name="connsiteY7-628" fmla="*/ 276303 h 690641"/>
              <a:gd name="connsiteX8-629" fmla="*/ 494 w 908244"/>
              <a:gd name="connsiteY8-630" fmla="*/ 385842 h 690641"/>
              <a:gd name="connsiteX0-631" fmla="*/ 494 w 908244"/>
              <a:gd name="connsiteY0-632" fmla="*/ 385842 h 690641"/>
              <a:gd name="connsiteX1-633" fmla="*/ 494 w 908244"/>
              <a:gd name="connsiteY1-634" fmla="*/ 595390 h 690641"/>
              <a:gd name="connsiteX2-635" fmla="*/ 93363 w 908244"/>
              <a:gd name="connsiteY2-636" fmla="*/ 690641 h 690641"/>
              <a:gd name="connsiteX3-637" fmla="*/ 848220 w 908244"/>
              <a:gd name="connsiteY3-638" fmla="*/ 685878 h 690641"/>
              <a:gd name="connsiteX4-639" fmla="*/ 907751 w 908244"/>
              <a:gd name="connsiteY4-640" fmla="*/ 578722 h 690641"/>
              <a:gd name="connsiteX5-641" fmla="*/ 898226 w 908244"/>
              <a:gd name="connsiteY5-642" fmla="*/ 66753 h 690641"/>
              <a:gd name="connsiteX6-643" fmla="*/ 829169 w 908244"/>
              <a:gd name="connsiteY6-644" fmla="*/ 14365 h 690641"/>
              <a:gd name="connsiteX7-645" fmla="*/ 45738 w 908244"/>
              <a:gd name="connsiteY7-646" fmla="*/ 276303 h 690641"/>
              <a:gd name="connsiteX8-647" fmla="*/ 494 w 908244"/>
              <a:gd name="connsiteY8-648" fmla="*/ 385842 h 690641"/>
              <a:gd name="connsiteX0-649" fmla="*/ 920 w 908670"/>
              <a:gd name="connsiteY0-650" fmla="*/ 385842 h 690641"/>
              <a:gd name="connsiteX1-651" fmla="*/ 920 w 908670"/>
              <a:gd name="connsiteY1-652" fmla="*/ 595390 h 690641"/>
              <a:gd name="connsiteX2-653" fmla="*/ 93789 w 908670"/>
              <a:gd name="connsiteY2-654" fmla="*/ 690641 h 690641"/>
              <a:gd name="connsiteX3-655" fmla="*/ 848646 w 908670"/>
              <a:gd name="connsiteY3-656" fmla="*/ 685878 h 690641"/>
              <a:gd name="connsiteX4-657" fmla="*/ 908177 w 908670"/>
              <a:gd name="connsiteY4-658" fmla="*/ 578722 h 690641"/>
              <a:gd name="connsiteX5-659" fmla="*/ 898652 w 908670"/>
              <a:gd name="connsiteY5-660" fmla="*/ 66753 h 690641"/>
              <a:gd name="connsiteX6-661" fmla="*/ 829595 w 908670"/>
              <a:gd name="connsiteY6-662" fmla="*/ 14365 h 690641"/>
              <a:gd name="connsiteX7-663" fmla="*/ 46164 w 908670"/>
              <a:gd name="connsiteY7-664" fmla="*/ 276303 h 690641"/>
              <a:gd name="connsiteX8-665" fmla="*/ 920 w 908670"/>
              <a:gd name="connsiteY8-666" fmla="*/ 385842 h 690641"/>
              <a:gd name="connsiteX0-667" fmla="*/ 882 w 908632"/>
              <a:gd name="connsiteY0-668" fmla="*/ 385842 h 694528"/>
              <a:gd name="connsiteX1-669" fmla="*/ 882 w 908632"/>
              <a:gd name="connsiteY1-670" fmla="*/ 595390 h 694528"/>
              <a:gd name="connsiteX2-671" fmla="*/ 93751 w 908632"/>
              <a:gd name="connsiteY2-672" fmla="*/ 690641 h 694528"/>
              <a:gd name="connsiteX3-673" fmla="*/ 848608 w 908632"/>
              <a:gd name="connsiteY3-674" fmla="*/ 685878 h 694528"/>
              <a:gd name="connsiteX4-675" fmla="*/ 908139 w 908632"/>
              <a:gd name="connsiteY4-676" fmla="*/ 578722 h 694528"/>
              <a:gd name="connsiteX5-677" fmla="*/ 898614 w 908632"/>
              <a:gd name="connsiteY5-678" fmla="*/ 66753 h 694528"/>
              <a:gd name="connsiteX6-679" fmla="*/ 829557 w 908632"/>
              <a:gd name="connsiteY6-680" fmla="*/ 14365 h 694528"/>
              <a:gd name="connsiteX7-681" fmla="*/ 46126 w 908632"/>
              <a:gd name="connsiteY7-682" fmla="*/ 276303 h 694528"/>
              <a:gd name="connsiteX8-683" fmla="*/ 882 w 908632"/>
              <a:gd name="connsiteY8-684" fmla="*/ 385842 h 694528"/>
              <a:gd name="connsiteX0-685" fmla="*/ 882 w 908632"/>
              <a:gd name="connsiteY0-686" fmla="*/ 385842 h 691355"/>
              <a:gd name="connsiteX1-687" fmla="*/ 882 w 908632"/>
              <a:gd name="connsiteY1-688" fmla="*/ 595390 h 691355"/>
              <a:gd name="connsiteX2-689" fmla="*/ 93751 w 908632"/>
              <a:gd name="connsiteY2-690" fmla="*/ 690641 h 691355"/>
              <a:gd name="connsiteX3-691" fmla="*/ 848608 w 908632"/>
              <a:gd name="connsiteY3-692" fmla="*/ 685878 h 691355"/>
              <a:gd name="connsiteX4-693" fmla="*/ 908139 w 908632"/>
              <a:gd name="connsiteY4-694" fmla="*/ 578722 h 691355"/>
              <a:gd name="connsiteX5-695" fmla="*/ 898614 w 908632"/>
              <a:gd name="connsiteY5-696" fmla="*/ 66753 h 691355"/>
              <a:gd name="connsiteX6-697" fmla="*/ 829557 w 908632"/>
              <a:gd name="connsiteY6-698" fmla="*/ 14365 h 691355"/>
              <a:gd name="connsiteX7-699" fmla="*/ 46126 w 908632"/>
              <a:gd name="connsiteY7-700" fmla="*/ 276303 h 691355"/>
              <a:gd name="connsiteX8-701" fmla="*/ 882 w 908632"/>
              <a:gd name="connsiteY8-702" fmla="*/ 385842 h 691355"/>
              <a:gd name="connsiteX0-703" fmla="*/ 882 w 908632"/>
              <a:gd name="connsiteY0-704" fmla="*/ 385842 h 690641"/>
              <a:gd name="connsiteX1-705" fmla="*/ 882 w 908632"/>
              <a:gd name="connsiteY1-706" fmla="*/ 595390 h 690641"/>
              <a:gd name="connsiteX2-707" fmla="*/ 93751 w 908632"/>
              <a:gd name="connsiteY2-708" fmla="*/ 690641 h 690641"/>
              <a:gd name="connsiteX3-709" fmla="*/ 848608 w 908632"/>
              <a:gd name="connsiteY3-710" fmla="*/ 685878 h 690641"/>
              <a:gd name="connsiteX4-711" fmla="*/ 908139 w 908632"/>
              <a:gd name="connsiteY4-712" fmla="*/ 578722 h 690641"/>
              <a:gd name="connsiteX5-713" fmla="*/ 898614 w 908632"/>
              <a:gd name="connsiteY5-714" fmla="*/ 66753 h 690641"/>
              <a:gd name="connsiteX6-715" fmla="*/ 829557 w 908632"/>
              <a:gd name="connsiteY6-716" fmla="*/ 14365 h 690641"/>
              <a:gd name="connsiteX7-717" fmla="*/ 46126 w 908632"/>
              <a:gd name="connsiteY7-718" fmla="*/ 276303 h 690641"/>
              <a:gd name="connsiteX8-719" fmla="*/ 882 w 908632"/>
              <a:gd name="connsiteY8-720" fmla="*/ 385842 h 690641"/>
              <a:gd name="connsiteX0-721" fmla="*/ 655 w 908405"/>
              <a:gd name="connsiteY0-722" fmla="*/ 385842 h 690641"/>
              <a:gd name="connsiteX1-723" fmla="*/ 655 w 908405"/>
              <a:gd name="connsiteY1-724" fmla="*/ 595390 h 690641"/>
              <a:gd name="connsiteX2-725" fmla="*/ 112574 w 908405"/>
              <a:gd name="connsiteY2-726" fmla="*/ 690641 h 690641"/>
              <a:gd name="connsiteX3-727" fmla="*/ 848381 w 908405"/>
              <a:gd name="connsiteY3-728" fmla="*/ 685878 h 690641"/>
              <a:gd name="connsiteX4-729" fmla="*/ 907912 w 908405"/>
              <a:gd name="connsiteY4-730" fmla="*/ 578722 h 690641"/>
              <a:gd name="connsiteX5-731" fmla="*/ 898387 w 908405"/>
              <a:gd name="connsiteY5-732" fmla="*/ 66753 h 690641"/>
              <a:gd name="connsiteX6-733" fmla="*/ 829330 w 908405"/>
              <a:gd name="connsiteY6-734" fmla="*/ 14365 h 690641"/>
              <a:gd name="connsiteX7-735" fmla="*/ 45899 w 908405"/>
              <a:gd name="connsiteY7-736" fmla="*/ 276303 h 690641"/>
              <a:gd name="connsiteX8-737" fmla="*/ 655 w 908405"/>
              <a:gd name="connsiteY8-738" fmla="*/ 385842 h 690641"/>
              <a:gd name="connsiteX0-739" fmla="*/ 807 w 908557"/>
              <a:gd name="connsiteY0-740" fmla="*/ 385842 h 692203"/>
              <a:gd name="connsiteX1-741" fmla="*/ 807 w 908557"/>
              <a:gd name="connsiteY1-742" fmla="*/ 595390 h 692203"/>
              <a:gd name="connsiteX2-743" fmla="*/ 112726 w 908557"/>
              <a:gd name="connsiteY2-744" fmla="*/ 690641 h 692203"/>
              <a:gd name="connsiteX3-745" fmla="*/ 848533 w 908557"/>
              <a:gd name="connsiteY3-746" fmla="*/ 685878 h 692203"/>
              <a:gd name="connsiteX4-747" fmla="*/ 908064 w 908557"/>
              <a:gd name="connsiteY4-748" fmla="*/ 578722 h 692203"/>
              <a:gd name="connsiteX5-749" fmla="*/ 898539 w 908557"/>
              <a:gd name="connsiteY5-750" fmla="*/ 66753 h 692203"/>
              <a:gd name="connsiteX6-751" fmla="*/ 829482 w 908557"/>
              <a:gd name="connsiteY6-752" fmla="*/ 14365 h 692203"/>
              <a:gd name="connsiteX7-753" fmla="*/ 46051 w 908557"/>
              <a:gd name="connsiteY7-754" fmla="*/ 276303 h 692203"/>
              <a:gd name="connsiteX8-755" fmla="*/ 807 w 908557"/>
              <a:gd name="connsiteY8-756" fmla="*/ 385842 h 692203"/>
              <a:gd name="connsiteX0-757" fmla="*/ 699 w 908449"/>
              <a:gd name="connsiteY0-758" fmla="*/ 385842 h 692203"/>
              <a:gd name="connsiteX1-759" fmla="*/ 699 w 908449"/>
              <a:gd name="connsiteY1-760" fmla="*/ 595390 h 692203"/>
              <a:gd name="connsiteX2-761" fmla="*/ 112618 w 908449"/>
              <a:gd name="connsiteY2-762" fmla="*/ 690641 h 692203"/>
              <a:gd name="connsiteX3-763" fmla="*/ 848425 w 908449"/>
              <a:gd name="connsiteY3-764" fmla="*/ 685878 h 692203"/>
              <a:gd name="connsiteX4-765" fmla="*/ 907956 w 908449"/>
              <a:gd name="connsiteY4-766" fmla="*/ 578722 h 692203"/>
              <a:gd name="connsiteX5-767" fmla="*/ 898431 w 908449"/>
              <a:gd name="connsiteY5-768" fmla="*/ 66753 h 692203"/>
              <a:gd name="connsiteX6-769" fmla="*/ 829374 w 908449"/>
              <a:gd name="connsiteY6-770" fmla="*/ 14365 h 692203"/>
              <a:gd name="connsiteX7-771" fmla="*/ 45943 w 908449"/>
              <a:gd name="connsiteY7-772" fmla="*/ 276303 h 692203"/>
              <a:gd name="connsiteX8-773" fmla="*/ 699 w 908449"/>
              <a:gd name="connsiteY8-774" fmla="*/ 385842 h 692203"/>
              <a:gd name="connsiteX0-775" fmla="*/ 699 w 911004"/>
              <a:gd name="connsiteY0-776" fmla="*/ 385842 h 692203"/>
              <a:gd name="connsiteX1-777" fmla="*/ 699 w 911004"/>
              <a:gd name="connsiteY1-778" fmla="*/ 595390 h 692203"/>
              <a:gd name="connsiteX2-779" fmla="*/ 112618 w 911004"/>
              <a:gd name="connsiteY2-780" fmla="*/ 690641 h 692203"/>
              <a:gd name="connsiteX3-781" fmla="*/ 848425 w 911004"/>
              <a:gd name="connsiteY3-782" fmla="*/ 685878 h 692203"/>
              <a:gd name="connsiteX4-783" fmla="*/ 907956 w 911004"/>
              <a:gd name="connsiteY4-784" fmla="*/ 578722 h 692203"/>
              <a:gd name="connsiteX5-785" fmla="*/ 910534 w 911004"/>
              <a:gd name="connsiteY5-786" fmla="*/ 66753 h 692203"/>
              <a:gd name="connsiteX6-787" fmla="*/ 829374 w 911004"/>
              <a:gd name="connsiteY6-788" fmla="*/ 14365 h 692203"/>
              <a:gd name="connsiteX7-789" fmla="*/ 45943 w 911004"/>
              <a:gd name="connsiteY7-790" fmla="*/ 276303 h 692203"/>
              <a:gd name="connsiteX8-791" fmla="*/ 699 w 911004"/>
              <a:gd name="connsiteY8-792" fmla="*/ 385842 h 692203"/>
              <a:gd name="connsiteX0-793" fmla="*/ 699 w 911004"/>
              <a:gd name="connsiteY0-794" fmla="*/ 385842 h 692203"/>
              <a:gd name="connsiteX1-795" fmla="*/ 699 w 911004"/>
              <a:gd name="connsiteY1-796" fmla="*/ 595390 h 692203"/>
              <a:gd name="connsiteX2-797" fmla="*/ 112618 w 911004"/>
              <a:gd name="connsiteY2-798" fmla="*/ 690641 h 692203"/>
              <a:gd name="connsiteX3-799" fmla="*/ 848425 w 911004"/>
              <a:gd name="connsiteY3-800" fmla="*/ 685878 h 692203"/>
              <a:gd name="connsiteX4-801" fmla="*/ 907956 w 911004"/>
              <a:gd name="connsiteY4-802" fmla="*/ 578722 h 692203"/>
              <a:gd name="connsiteX5-803" fmla="*/ 910534 w 911004"/>
              <a:gd name="connsiteY5-804" fmla="*/ 66753 h 692203"/>
              <a:gd name="connsiteX6-805" fmla="*/ 829374 w 911004"/>
              <a:gd name="connsiteY6-806" fmla="*/ 14365 h 692203"/>
              <a:gd name="connsiteX7-807" fmla="*/ 45943 w 911004"/>
              <a:gd name="connsiteY7-808" fmla="*/ 276303 h 692203"/>
              <a:gd name="connsiteX8-809" fmla="*/ 699 w 911004"/>
              <a:gd name="connsiteY8-810" fmla="*/ 385842 h 692203"/>
              <a:gd name="connsiteX0-811" fmla="*/ 699 w 911004"/>
              <a:gd name="connsiteY0-812" fmla="*/ 385842 h 692203"/>
              <a:gd name="connsiteX1-813" fmla="*/ 699 w 911004"/>
              <a:gd name="connsiteY1-814" fmla="*/ 595390 h 692203"/>
              <a:gd name="connsiteX2-815" fmla="*/ 112618 w 911004"/>
              <a:gd name="connsiteY2-816" fmla="*/ 690641 h 692203"/>
              <a:gd name="connsiteX3-817" fmla="*/ 848425 w 911004"/>
              <a:gd name="connsiteY3-818" fmla="*/ 685878 h 692203"/>
              <a:gd name="connsiteX4-819" fmla="*/ 907956 w 911004"/>
              <a:gd name="connsiteY4-820" fmla="*/ 578722 h 692203"/>
              <a:gd name="connsiteX5-821" fmla="*/ 910534 w 911004"/>
              <a:gd name="connsiteY5-822" fmla="*/ 66753 h 692203"/>
              <a:gd name="connsiteX6-823" fmla="*/ 829374 w 911004"/>
              <a:gd name="connsiteY6-824" fmla="*/ 14365 h 692203"/>
              <a:gd name="connsiteX7-825" fmla="*/ 45943 w 911004"/>
              <a:gd name="connsiteY7-826" fmla="*/ 276303 h 692203"/>
              <a:gd name="connsiteX8-827" fmla="*/ 699 w 911004"/>
              <a:gd name="connsiteY8-828" fmla="*/ 385842 h 692203"/>
              <a:gd name="connsiteX0-829" fmla="*/ 699 w 910534"/>
              <a:gd name="connsiteY0-830" fmla="*/ 386399 h 692760"/>
              <a:gd name="connsiteX1-831" fmla="*/ 699 w 910534"/>
              <a:gd name="connsiteY1-832" fmla="*/ 595947 h 692760"/>
              <a:gd name="connsiteX2-833" fmla="*/ 112618 w 910534"/>
              <a:gd name="connsiteY2-834" fmla="*/ 691198 h 692760"/>
              <a:gd name="connsiteX3-835" fmla="*/ 848425 w 910534"/>
              <a:gd name="connsiteY3-836" fmla="*/ 686435 h 692760"/>
              <a:gd name="connsiteX4-837" fmla="*/ 907956 w 910534"/>
              <a:gd name="connsiteY4-838" fmla="*/ 579279 h 692760"/>
              <a:gd name="connsiteX5-839" fmla="*/ 910534 w 910534"/>
              <a:gd name="connsiteY5-840" fmla="*/ 67310 h 692760"/>
              <a:gd name="connsiteX6-841" fmla="*/ 829374 w 910534"/>
              <a:gd name="connsiteY6-842" fmla="*/ 14922 h 692760"/>
              <a:gd name="connsiteX7-843" fmla="*/ 45943 w 910534"/>
              <a:gd name="connsiteY7-844" fmla="*/ 276860 h 692760"/>
              <a:gd name="connsiteX8-845" fmla="*/ 699 w 910534"/>
              <a:gd name="connsiteY8-846" fmla="*/ 386399 h 692760"/>
              <a:gd name="connsiteX0-847" fmla="*/ 699 w 910534"/>
              <a:gd name="connsiteY0-848" fmla="*/ 384791 h 691152"/>
              <a:gd name="connsiteX1-849" fmla="*/ 699 w 910534"/>
              <a:gd name="connsiteY1-850" fmla="*/ 594339 h 691152"/>
              <a:gd name="connsiteX2-851" fmla="*/ 112618 w 910534"/>
              <a:gd name="connsiteY2-852" fmla="*/ 689590 h 691152"/>
              <a:gd name="connsiteX3-853" fmla="*/ 848425 w 910534"/>
              <a:gd name="connsiteY3-854" fmla="*/ 684827 h 691152"/>
              <a:gd name="connsiteX4-855" fmla="*/ 907956 w 910534"/>
              <a:gd name="connsiteY4-856" fmla="*/ 577671 h 691152"/>
              <a:gd name="connsiteX5-857" fmla="*/ 910534 w 910534"/>
              <a:gd name="connsiteY5-858" fmla="*/ 65702 h 691152"/>
              <a:gd name="connsiteX6-859" fmla="*/ 829374 w 910534"/>
              <a:gd name="connsiteY6-860" fmla="*/ 13314 h 691152"/>
              <a:gd name="connsiteX7-861" fmla="*/ 45943 w 910534"/>
              <a:gd name="connsiteY7-862" fmla="*/ 275252 h 691152"/>
              <a:gd name="connsiteX8-863" fmla="*/ 699 w 910534"/>
              <a:gd name="connsiteY8-864" fmla="*/ 384791 h 691152"/>
              <a:gd name="connsiteX0-865" fmla="*/ 699 w 910534"/>
              <a:gd name="connsiteY0-866" fmla="*/ 384791 h 691152"/>
              <a:gd name="connsiteX1-867" fmla="*/ 699 w 910534"/>
              <a:gd name="connsiteY1-868" fmla="*/ 594339 h 691152"/>
              <a:gd name="connsiteX2-869" fmla="*/ 112618 w 910534"/>
              <a:gd name="connsiteY2-870" fmla="*/ 689590 h 691152"/>
              <a:gd name="connsiteX3-871" fmla="*/ 848425 w 910534"/>
              <a:gd name="connsiteY3-872" fmla="*/ 684827 h 691152"/>
              <a:gd name="connsiteX4-873" fmla="*/ 907956 w 910534"/>
              <a:gd name="connsiteY4-874" fmla="*/ 577671 h 691152"/>
              <a:gd name="connsiteX5-875" fmla="*/ 910534 w 910534"/>
              <a:gd name="connsiteY5-876" fmla="*/ 65702 h 691152"/>
              <a:gd name="connsiteX6-877" fmla="*/ 829374 w 910534"/>
              <a:gd name="connsiteY6-878" fmla="*/ 13314 h 691152"/>
              <a:gd name="connsiteX7-879" fmla="*/ 45943 w 910534"/>
              <a:gd name="connsiteY7-880" fmla="*/ 275252 h 691152"/>
              <a:gd name="connsiteX8-881" fmla="*/ 699 w 910534"/>
              <a:gd name="connsiteY8-882" fmla="*/ 384791 h 691152"/>
              <a:gd name="connsiteX0-883" fmla="*/ 264 w 910099"/>
              <a:gd name="connsiteY0-884" fmla="*/ 384791 h 691326"/>
              <a:gd name="connsiteX1-885" fmla="*/ 264 w 910099"/>
              <a:gd name="connsiteY1-886" fmla="*/ 594339 h 691326"/>
              <a:gd name="connsiteX2-887" fmla="*/ 112183 w 910099"/>
              <a:gd name="connsiteY2-888" fmla="*/ 689590 h 691326"/>
              <a:gd name="connsiteX3-889" fmla="*/ 847990 w 910099"/>
              <a:gd name="connsiteY3-890" fmla="*/ 684827 h 691326"/>
              <a:gd name="connsiteX4-891" fmla="*/ 907521 w 910099"/>
              <a:gd name="connsiteY4-892" fmla="*/ 577671 h 691326"/>
              <a:gd name="connsiteX5-893" fmla="*/ 910099 w 910099"/>
              <a:gd name="connsiteY5-894" fmla="*/ 65702 h 691326"/>
              <a:gd name="connsiteX6-895" fmla="*/ 828939 w 910099"/>
              <a:gd name="connsiteY6-896" fmla="*/ 13314 h 691326"/>
              <a:gd name="connsiteX7-897" fmla="*/ 45508 w 910099"/>
              <a:gd name="connsiteY7-898" fmla="*/ 275252 h 691326"/>
              <a:gd name="connsiteX8-899" fmla="*/ 264 w 910099"/>
              <a:gd name="connsiteY8-900" fmla="*/ 384791 h 691326"/>
              <a:gd name="connsiteX0-901" fmla="*/ 0 w 909835"/>
              <a:gd name="connsiteY0-902" fmla="*/ 384791 h 691326"/>
              <a:gd name="connsiteX1-903" fmla="*/ 0 w 909835"/>
              <a:gd name="connsiteY1-904" fmla="*/ 594339 h 691326"/>
              <a:gd name="connsiteX2-905" fmla="*/ 111919 w 909835"/>
              <a:gd name="connsiteY2-906" fmla="*/ 689590 h 691326"/>
              <a:gd name="connsiteX3-907" fmla="*/ 847726 w 909835"/>
              <a:gd name="connsiteY3-908" fmla="*/ 684827 h 691326"/>
              <a:gd name="connsiteX4-909" fmla="*/ 907257 w 909835"/>
              <a:gd name="connsiteY4-910" fmla="*/ 577671 h 691326"/>
              <a:gd name="connsiteX5-911" fmla="*/ 909835 w 909835"/>
              <a:gd name="connsiteY5-912" fmla="*/ 65702 h 691326"/>
              <a:gd name="connsiteX6-913" fmla="*/ 828675 w 909835"/>
              <a:gd name="connsiteY6-914" fmla="*/ 13314 h 691326"/>
              <a:gd name="connsiteX7-915" fmla="*/ 45244 w 909835"/>
              <a:gd name="connsiteY7-916" fmla="*/ 275252 h 691326"/>
              <a:gd name="connsiteX8-917" fmla="*/ 0 w 909835"/>
              <a:gd name="connsiteY8-918" fmla="*/ 384791 h 691326"/>
              <a:gd name="connsiteX0-919" fmla="*/ 0 w 909835"/>
              <a:gd name="connsiteY0-920" fmla="*/ 384791 h 691326"/>
              <a:gd name="connsiteX1-921" fmla="*/ 0 w 909835"/>
              <a:gd name="connsiteY1-922" fmla="*/ 594339 h 691326"/>
              <a:gd name="connsiteX2-923" fmla="*/ 111919 w 909835"/>
              <a:gd name="connsiteY2-924" fmla="*/ 689590 h 691326"/>
              <a:gd name="connsiteX3-925" fmla="*/ 847726 w 909835"/>
              <a:gd name="connsiteY3-926" fmla="*/ 684827 h 691326"/>
              <a:gd name="connsiteX4-927" fmla="*/ 907257 w 909835"/>
              <a:gd name="connsiteY4-928" fmla="*/ 577671 h 691326"/>
              <a:gd name="connsiteX5-929" fmla="*/ 909835 w 909835"/>
              <a:gd name="connsiteY5-930" fmla="*/ 65702 h 691326"/>
              <a:gd name="connsiteX6-931" fmla="*/ 828675 w 909835"/>
              <a:gd name="connsiteY6-932" fmla="*/ 13314 h 691326"/>
              <a:gd name="connsiteX7-933" fmla="*/ 45244 w 909835"/>
              <a:gd name="connsiteY7-934" fmla="*/ 275252 h 691326"/>
              <a:gd name="connsiteX8-935" fmla="*/ 0 w 909835"/>
              <a:gd name="connsiteY8-936" fmla="*/ 384791 h 691326"/>
              <a:gd name="connsiteX0-937" fmla="*/ 365 w 910200"/>
              <a:gd name="connsiteY0-938" fmla="*/ 384791 h 691326"/>
              <a:gd name="connsiteX1-939" fmla="*/ 365 w 910200"/>
              <a:gd name="connsiteY1-940" fmla="*/ 594339 h 691326"/>
              <a:gd name="connsiteX2-941" fmla="*/ 112284 w 910200"/>
              <a:gd name="connsiteY2-942" fmla="*/ 689590 h 691326"/>
              <a:gd name="connsiteX3-943" fmla="*/ 848091 w 910200"/>
              <a:gd name="connsiteY3-944" fmla="*/ 684827 h 691326"/>
              <a:gd name="connsiteX4-945" fmla="*/ 907622 w 910200"/>
              <a:gd name="connsiteY4-946" fmla="*/ 577671 h 691326"/>
              <a:gd name="connsiteX5-947" fmla="*/ 910200 w 910200"/>
              <a:gd name="connsiteY5-948" fmla="*/ 65702 h 691326"/>
              <a:gd name="connsiteX6-949" fmla="*/ 829040 w 910200"/>
              <a:gd name="connsiteY6-950" fmla="*/ 13314 h 691326"/>
              <a:gd name="connsiteX7-951" fmla="*/ 45609 w 910200"/>
              <a:gd name="connsiteY7-952" fmla="*/ 275252 h 691326"/>
              <a:gd name="connsiteX8-953" fmla="*/ 365 w 910200"/>
              <a:gd name="connsiteY8-954" fmla="*/ 384791 h 691326"/>
              <a:gd name="connsiteX0-955" fmla="*/ 0 w 909835"/>
              <a:gd name="connsiteY0-956" fmla="*/ 384791 h 691326"/>
              <a:gd name="connsiteX1-957" fmla="*/ 0 w 909835"/>
              <a:gd name="connsiteY1-958" fmla="*/ 594339 h 691326"/>
              <a:gd name="connsiteX2-959" fmla="*/ 111919 w 909835"/>
              <a:gd name="connsiteY2-960" fmla="*/ 689590 h 691326"/>
              <a:gd name="connsiteX3-961" fmla="*/ 847726 w 909835"/>
              <a:gd name="connsiteY3-962" fmla="*/ 684827 h 691326"/>
              <a:gd name="connsiteX4-963" fmla="*/ 907257 w 909835"/>
              <a:gd name="connsiteY4-964" fmla="*/ 577671 h 691326"/>
              <a:gd name="connsiteX5-965" fmla="*/ 909835 w 909835"/>
              <a:gd name="connsiteY5-966" fmla="*/ 65702 h 691326"/>
              <a:gd name="connsiteX6-967" fmla="*/ 828675 w 909835"/>
              <a:gd name="connsiteY6-968" fmla="*/ 13314 h 691326"/>
              <a:gd name="connsiteX7-969" fmla="*/ 45244 w 909835"/>
              <a:gd name="connsiteY7-970" fmla="*/ 275252 h 691326"/>
              <a:gd name="connsiteX8-971" fmla="*/ 0 w 909835"/>
              <a:gd name="connsiteY8-972" fmla="*/ 384791 h 6913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909835" h="691326">
                <a:moveTo>
                  <a:pt x="0" y="384791"/>
                </a:moveTo>
                <a:lnTo>
                  <a:pt x="0" y="594339"/>
                </a:lnTo>
                <a:cubicBezTo>
                  <a:pt x="314" y="705292"/>
                  <a:pt x="53182" y="691972"/>
                  <a:pt x="111919" y="689590"/>
                </a:cubicBezTo>
                <a:lnTo>
                  <a:pt x="847726" y="684827"/>
                </a:lnTo>
                <a:cubicBezTo>
                  <a:pt x="914024" y="693362"/>
                  <a:pt x="907077" y="643198"/>
                  <a:pt x="907257" y="577671"/>
                </a:cubicBezTo>
                <a:cubicBezTo>
                  <a:pt x="908116" y="407015"/>
                  <a:pt x="908976" y="236358"/>
                  <a:pt x="909835" y="65702"/>
                </a:cubicBezTo>
                <a:cubicBezTo>
                  <a:pt x="909889" y="-22703"/>
                  <a:pt x="874045" y="-1169"/>
                  <a:pt x="828675" y="13314"/>
                </a:cubicBezTo>
                <a:lnTo>
                  <a:pt x="45244" y="275252"/>
                </a:lnTo>
                <a:cubicBezTo>
                  <a:pt x="-3528" y="294197"/>
                  <a:pt x="701" y="312769"/>
                  <a:pt x="0" y="384791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6500" y="2574930"/>
            <a:ext cx="72771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Заголовок</a:t>
            </a:r>
            <a:endParaRPr lang="ru-RU" dirty="0"/>
          </a:p>
        </p:txBody>
      </p:sp>
      <p:sp>
        <p:nvSpPr>
          <p:cNvPr id="18" name="Полилиния 17"/>
          <p:cNvSpPr/>
          <p:nvPr userDrawn="1"/>
        </p:nvSpPr>
        <p:spPr>
          <a:xfrm rot="10800000">
            <a:off x="1575971" y="4090869"/>
            <a:ext cx="7747000" cy="1899258"/>
          </a:xfrm>
          <a:custGeom>
            <a:avLst/>
            <a:gdLst>
              <a:gd name="connsiteX0" fmla="*/ 0 w 897732"/>
              <a:gd name="connsiteY0" fmla="*/ 314325 h 671513"/>
              <a:gd name="connsiteX1" fmla="*/ 0 w 897732"/>
              <a:gd name="connsiteY1" fmla="*/ 607219 h 671513"/>
              <a:gd name="connsiteX2" fmla="*/ 54769 w 897732"/>
              <a:gd name="connsiteY2" fmla="*/ 671513 h 671513"/>
              <a:gd name="connsiteX3" fmla="*/ 840582 w 897732"/>
              <a:gd name="connsiteY3" fmla="*/ 671513 h 671513"/>
              <a:gd name="connsiteX4" fmla="*/ 897732 w 897732"/>
              <a:gd name="connsiteY4" fmla="*/ 614363 h 671513"/>
              <a:gd name="connsiteX5" fmla="*/ 897732 w 897732"/>
              <a:gd name="connsiteY5" fmla="*/ 52388 h 671513"/>
              <a:gd name="connsiteX6" fmla="*/ 828675 w 897732"/>
              <a:gd name="connsiteY6" fmla="*/ 0 h 671513"/>
              <a:gd name="connsiteX7" fmla="*/ 45244 w 897732"/>
              <a:gd name="connsiteY7" fmla="*/ 261938 h 671513"/>
              <a:gd name="connsiteX8" fmla="*/ 0 w 897732"/>
              <a:gd name="connsiteY8" fmla="*/ 314325 h 671513"/>
              <a:gd name="connsiteX0-1" fmla="*/ 0 w 902120"/>
              <a:gd name="connsiteY0-2" fmla="*/ 321495 h 678683"/>
              <a:gd name="connsiteX1-3" fmla="*/ 0 w 902120"/>
              <a:gd name="connsiteY1-4" fmla="*/ 614389 h 678683"/>
              <a:gd name="connsiteX2-5" fmla="*/ 54769 w 902120"/>
              <a:gd name="connsiteY2-6" fmla="*/ 678683 h 678683"/>
              <a:gd name="connsiteX3-7" fmla="*/ 840582 w 902120"/>
              <a:gd name="connsiteY3-8" fmla="*/ 678683 h 678683"/>
              <a:gd name="connsiteX4-9" fmla="*/ 897732 w 902120"/>
              <a:gd name="connsiteY4-10" fmla="*/ 621533 h 678683"/>
              <a:gd name="connsiteX5-11" fmla="*/ 897732 w 902120"/>
              <a:gd name="connsiteY5-12" fmla="*/ 59558 h 678683"/>
              <a:gd name="connsiteX6-13" fmla="*/ 828675 w 902120"/>
              <a:gd name="connsiteY6-14" fmla="*/ 7170 h 678683"/>
              <a:gd name="connsiteX7-15" fmla="*/ 45244 w 902120"/>
              <a:gd name="connsiteY7-16" fmla="*/ 269108 h 678683"/>
              <a:gd name="connsiteX8-17" fmla="*/ 0 w 902120"/>
              <a:gd name="connsiteY8-18" fmla="*/ 321495 h 678683"/>
              <a:gd name="connsiteX0-19" fmla="*/ 0 w 903259"/>
              <a:gd name="connsiteY0-20" fmla="*/ 334803 h 691991"/>
              <a:gd name="connsiteX1-21" fmla="*/ 0 w 903259"/>
              <a:gd name="connsiteY1-22" fmla="*/ 627697 h 691991"/>
              <a:gd name="connsiteX2-23" fmla="*/ 54769 w 903259"/>
              <a:gd name="connsiteY2-24" fmla="*/ 691991 h 691991"/>
              <a:gd name="connsiteX3-25" fmla="*/ 840582 w 903259"/>
              <a:gd name="connsiteY3-26" fmla="*/ 691991 h 691991"/>
              <a:gd name="connsiteX4-27" fmla="*/ 897732 w 903259"/>
              <a:gd name="connsiteY4-28" fmla="*/ 634841 h 691991"/>
              <a:gd name="connsiteX5-29" fmla="*/ 897732 w 903259"/>
              <a:gd name="connsiteY5-30" fmla="*/ 72866 h 691991"/>
              <a:gd name="connsiteX6-31" fmla="*/ 828675 w 903259"/>
              <a:gd name="connsiteY6-32" fmla="*/ 20478 h 691991"/>
              <a:gd name="connsiteX7-33" fmla="*/ 45244 w 903259"/>
              <a:gd name="connsiteY7-34" fmla="*/ 282416 h 691991"/>
              <a:gd name="connsiteX8-35" fmla="*/ 0 w 903259"/>
              <a:gd name="connsiteY8-36" fmla="*/ 334803 h 691991"/>
              <a:gd name="connsiteX0-37" fmla="*/ 0 w 902430"/>
              <a:gd name="connsiteY0-38" fmla="*/ 326084 h 683272"/>
              <a:gd name="connsiteX1-39" fmla="*/ 0 w 902430"/>
              <a:gd name="connsiteY1-40" fmla="*/ 618978 h 683272"/>
              <a:gd name="connsiteX2-41" fmla="*/ 54769 w 902430"/>
              <a:gd name="connsiteY2-42" fmla="*/ 683272 h 683272"/>
              <a:gd name="connsiteX3-43" fmla="*/ 840582 w 902430"/>
              <a:gd name="connsiteY3-44" fmla="*/ 683272 h 683272"/>
              <a:gd name="connsiteX4-45" fmla="*/ 897732 w 902430"/>
              <a:gd name="connsiteY4-46" fmla="*/ 626122 h 683272"/>
              <a:gd name="connsiteX5-47" fmla="*/ 897732 w 902430"/>
              <a:gd name="connsiteY5-48" fmla="*/ 64147 h 683272"/>
              <a:gd name="connsiteX6-49" fmla="*/ 828675 w 902430"/>
              <a:gd name="connsiteY6-50" fmla="*/ 11759 h 683272"/>
              <a:gd name="connsiteX7-51" fmla="*/ 45244 w 902430"/>
              <a:gd name="connsiteY7-52" fmla="*/ 273697 h 683272"/>
              <a:gd name="connsiteX8-53" fmla="*/ 0 w 902430"/>
              <a:gd name="connsiteY8-54" fmla="*/ 326084 h 683272"/>
              <a:gd name="connsiteX0-55" fmla="*/ 0 w 898864"/>
              <a:gd name="connsiteY0-56" fmla="*/ 327341 h 684529"/>
              <a:gd name="connsiteX1-57" fmla="*/ 0 w 898864"/>
              <a:gd name="connsiteY1-58" fmla="*/ 620235 h 684529"/>
              <a:gd name="connsiteX2-59" fmla="*/ 54769 w 898864"/>
              <a:gd name="connsiteY2-60" fmla="*/ 684529 h 684529"/>
              <a:gd name="connsiteX3-61" fmla="*/ 840582 w 898864"/>
              <a:gd name="connsiteY3-62" fmla="*/ 684529 h 684529"/>
              <a:gd name="connsiteX4-63" fmla="*/ 897732 w 898864"/>
              <a:gd name="connsiteY4-64" fmla="*/ 627379 h 684529"/>
              <a:gd name="connsiteX5-65" fmla="*/ 897732 w 898864"/>
              <a:gd name="connsiteY5-66" fmla="*/ 65404 h 684529"/>
              <a:gd name="connsiteX6-67" fmla="*/ 828675 w 898864"/>
              <a:gd name="connsiteY6-68" fmla="*/ 13016 h 684529"/>
              <a:gd name="connsiteX7-69" fmla="*/ 45244 w 898864"/>
              <a:gd name="connsiteY7-70" fmla="*/ 274954 h 684529"/>
              <a:gd name="connsiteX8-71" fmla="*/ 0 w 898864"/>
              <a:gd name="connsiteY8-72" fmla="*/ 327341 h 684529"/>
              <a:gd name="connsiteX0-73" fmla="*/ 0 w 900862"/>
              <a:gd name="connsiteY0-74" fmla="*/ 327341 h 684529"/>
              <a:gd name="connsiteX1-75" fmla="*/ 0 w 900862"/>
              <a:gd name="connsiteY1-76" fmla="*/ 620235 h 684529"/>
              <a:gd name="connsiteX2-77" fmla="*/ 54769 w 900862"/>
              <a:gd name="connsiteY2-78" fmla="*/ 684529 h 684529"/>
              <a:gd name="connsiteX3-79" fmla="*/ 840582 w 900862"/>
              <a:gd name="connsiteY3-80" fmla="*/ 684529 h 684529"/>
              <a:gd name="connsiteX4-81" fmla="*/ 897732 w 900862"/>
              <a:gd name="connsiteY4-82" fmla="*/ 627379 h 684529"/>
              <a:gd name="connsiteX5-83" fmla="*/ 897732 w 900862"/>
              <a:gd name="connsiteY5-84" fmla="*/ 65404 h 684529"/>
              <a:gd name="connsiteX6-85" fmla="*/ 828675 w 900862"/>
              <a:gd name="connsiteY6-86" fmla="*/ 13016 h 684529"/>
              <a:gd name="connsiteX7-87" fmla="*/ 45244 w 900862"/>
              <a:gd name="connsiteY7-88" fmla="*/ 274954 h 684529"/>
              <a:gd name="connsiteX8-89" fmla="*/ 0 w 900862"/>
              <a:gd name="connsiteY8-90" fmla="*/ 327341 h 684529"/>
              <a:gd name="connsiteX0-91" fmla="*/ 0 w 900862"/>
              <a:gd name="connsiteY0-92" fmla="*/ 327341 h 684529"/>
              <a:gd name="connsiteX1-93" fmla="*/ 0 w 900862"/>
              <a:gd name="connsiteY1-94" fmla="*/ 620235 h 684529"/>
              <a:gd name="connsiteX2-95" fmla="*/ 54769 w 900862"/>
              <a:gd name="connsiteY2-96" fmla="*/ 684529 h 684529"/>
              <a:gd name="connsiteX3-97" fmla="*/ 840582 w 900862"/>
              <a:gd name="connsiteY3-98" fmla="*/ 684529 h 684529"/>
              <a:gd name="connsiteX4-99" fmla="*/ 897732 w 900862"/>
              <a:gd name="connsiteY4-100" fmla="*/ 627379 h 684529"/>
              <a:gd name="connsiteX5-101" fmla="*/ 897732 w 900862"/>
              <a:gd name="connsiteY5-102" fmla="*/ 65404 h 684529"/>
              <a:gd name="connsiteX6-103" fmla="*/ 828675 w 900862"/>
              <a:gd name="connsiteY6-104" fmla="*/ 13016 h 684529"/>
              <a:gd name="connsiteX7-105" fmla="*/ 45244 w 900862"/>
              <a:gd name="connsiteY7-106" fmla="*/ 274954 h 684529"/>
              <a:gd name="connsiteX8-107" fmla="*/ 0 w 900862"/>
              <a:gd name="connsiteY8-108" fmla="*/ 327341 h 684529"/>
              <a:gd name="connsiteX0-109" fmla="*/ 1654 w 902516"/>
              <a:gd name="connsiteY0-110" fmla="*/ 327341 h 684529"/>
              <a:gd name="connsiteX1-111" fmla="*/ 1654 w 902516"/>
              <a:gd name="connsiteY1-112" fmla="*/ 620235 h 684529"/>
              <a:gd name="connsiteX2-113" fmla="*/ 56423 w 902516"/>
              <a:gd name="connsiteY2-114" fmla="*/ 684529 h 684529"/>
              <a:gd name="connsiteX3-115" fmla="*/ 842236 w 902516"/>
              <a:gd name="connsiteY3-116" fmla="*/ 684529 h 684529"/>
              <a:gd name="connsiteX4-117" fmla="*/ 899386 w 902516"/>
              <a:gd name="connsiteY4-118" fmla="*/ 627379 h 684529"/>
              <a:gd name="connsiteX5-119" fmla="*/ 899386 w 902516"/>
              <a:gd name="connsiteY5-120" fmla="*/ 65404 h 684529"/>
              <a:gd name="connsiteX6-121" fmla="*/ 830329 w 902516"/>
              <a:gd name="connsiteY6-122" fmla="*/ 13016 h 684529"/>
              <a:gd name="connsiteX7-123" fmla="*/ 46898 w 902516"/>
              <a:gd name="connsiteY7-124" fmla="*/ 274954 h 684529"/>
              <a:gd name="connsiteX8-125" fmla="*/ 1654 w 902516"/>
              <a:gd name="connsiteY8-126" fmla="*/ 327341 h 684529"/>
              <a:gd name="connsiteX0-127" fmla="*/ 0 w 900862"/>
              <a:gd name="connsiteY0-128" fmla="*/ 327341 h 684529"/>
              <a:gd name="connsiteX1-129" fmla="*/ 0 w 900862"/>
              <a:gd name="connsiteY1-130" fmla="*/ 620235 h 684529"/>
              <a:gd name="connsiteX2-131" fmla="*/ 54769 w 900862"/>
              <a:gd name="connsiteY2-132" fmla="*/ 684529 h 684529"/>
              <a:gd name="connsiteX3-133" fmla="*/ 840582 w 900862"/>
              <a:gd name="connsiteY3-134" fmla="*/ 684529 h 684529"/>
              <a:gd name="connsiteX4-135" fmla="*/ 897732 w 900862"/>
              <a:gd name="connsiteY4-136" fmla="*/ 627379 h 684529"/>
              <a:gd name="connsiteX5-137" fmla="*/ 897732 w 900862"/>
              <a:gd name="connsiteY5-138" fmla="*/ 65404 h 684529"/>
              <a:gd name="connsiteX6-139" fmla="*/ 828675 w 900862"/>
              <a:gd name="connsiteY6-140" fmla="*/ 13016 h 684529"/>
              <a:gd name="connsiteX7-141" fmla="*/ 45244 w 900862"/>
              <a:gd name="connsiteY7-142" fmla="*/ 274954 h 684529"/>
              <a:gd name="connsiteX8-143" fmla="*/ 0 w 900862"/>
              <a:gd name="connsiteY8-144" fmla="*/ 327341 h 684529"/>
              <a:gd name="connsiteX0-145" fmla="*/ 0 w 900862"/>
              <a:gd name="connsiteY0-146" fmla="*/ 327341 h 684529"/>
              <a:gd name="connsiteX1-147" fmla="*/ 0 w 900862"/>
              <a:gd name="connsiteY1-148" fmla="*/ 620235 h 684529"/>
              <a:gd name="connsiteX2-149" fmla="*/ 54769 w 900862"/>
              <a:gd name="connsiteY2-150" fmla="*/ 684529 h 684529"/>
              <a:gd name="connsiteX3-151" fmla="*/ 840582 w 900862"/>
              <a:gd name="connsiteY3-152" fmla="*/ 684529 h 684529"/>
              <a:gd name="connsiteX4-153" fmla="*/ 897732 w 900862"/>
              <a:gd name="connsiteY4-154" fmla="*/ 627379 h 684529"/>
              <a:gd name="connsiteX5-155" fmla="*/ 897732 w 900862"/>
              <a:gd name="connsiteY5-156" fmla="*/ 65404 h 684529"/>
              <a:gd name="connsiteX6-157" fmla="*/ 828675 w 900862"/>
              <a:gd name="connsiteY6-158" fmla="*/ 13016 h 684529"/>
              <a:gd name="connsiteX7-159" fmla="*/ 45244 w 900862"/>
              <a:gd name="connsiteY7-160" fmla="*/ 274954 h 684529"/>
              <a:gd name="connsiteX8-161" fmla="*/ 0 w 900862"/>
              <a:gd name="connsiteY8-162" fmla="*/ 327341 h 684529"/>
              <a:gd name="connsiteX0-163" fmla="*/ 501 w 901363"/>
              <a:gd name="connsiteY0-164" fmla="*/ 327341 h 684529"/>
              <a:gd name="connsiteX1-165" fmla="*/ 501 w 901363"/>
              <a:gd name="connsiteY1-166" fmla="*/ 620235 h 684529"/>
              <a:gd name="connsiteX2-167" fmla="*/ 55270 w 901363"/>
              <a:gd name="connsiteY2-168" fmla="*/ 684529 h 684529"/>
              <a:gd name="connsiteX3-169" fmla="*/ 841083 w 901363"/>
              <a:gd name="connsiteY3-170" fmla="*/ 684529 h 684529"/>
              <a:gd name="connsiteX4-171" fmla="*/ 898233 w 901363"/>
              <a:gd name="connsiteY4-172" fmla="*/ 627379 h 684529"/>
              <a:gd name="connsiteX5-173" fmla="*/ 898233 w 901363"/>
              <a:gd name="connsiteY5-174" fmla="*/ 65404 h 684529"/>
              <a:gd name="connsiteX6-175" fmla="*/ 829176 w 901363"/>
              <a:gd name="connsiteY6-176" fmla="*/ 13016 h 684529"/>
              <a:gd name="connsiteX7-177" fmla="*/ 45745 w 901363"/>
              <a:gd name="connsiteY7-178" fmla="*/ 274954 h 684529"/>
              <a:gd name="connsiteX8-179" fmla="*/ 501 w 901363"/>
              <a:gd name="connsiteY8-180" fmla="*/ 327341 h 684529"/>
              <a:gd name="connsiteX0-181" fmla="*/ 712 w 901574"/>
              <a:gd name="connsiteY0-182" fmla="*/ 327341 h 688517"/>
              <a:gd name="connsiteX1-183" fmla="*/ 712 w 901574"/>
              <a:gd name="connsiteY1-184" fmla="*/ 620235 h 688517"/>
              <a:gd name="connsiteX2-185" fmla="*/ 55481 w 901574"/>
              <a:gd name="connsiteY2-186" fmla="*/ 684529 h 688517"/>
              <a:gd name="connsiteX3-187" fmla="*/ 841294 w 901574"/>
              <a:gd name="connsiteY3-188" fmla="*/ 684529 h 688517"/>
              <a:gd name="connsiteX4-189" fmla="*/ 898444 w 901574"/>
              <a:gd name="connsiteY4-190" fmla="*/ 627379 h 688517"/>
              <a:gd name="connsiteX5-191" fmla="*/ 898444 w 901574"/>
              <a:gd name="connsiteY5-192" fmla="*/ 65404 h 688517"/>
              <a:gd name="connsiteX6-193" fmla="*/ 829387 w 901574"/>
              <a:gd name="connsiteY6-194" fmla="*/ 13016 h 688517"/>
              <a:gd name="connsiteX7-195" fmla="*/ 45956 w 901574"/>
              <a:gd name="connsiteY7-196" fmla="*/ 274954 h 688517"/>
              <a:gd name="connsiteX8-197" fmla="*/ 712 w 901574"/>
              <a:gd name="connsiteY8-198" fmla="*/ 327341 h 688517"/>
              <a:gd name="connsiteX0-199" fmla="*/ 892 w 901754"/>
              <a:gd name="connsiteY0-200" fmla="*/ 327341 h 684529"/>
              <a:gd name="connsiteX1-201" fmla="*/ 892 w 901754"/>
              <a:gd name="connsiteY1-202" fmla="*/ 620235 h 684529"/>
              <a:gd name="connsiteX2-203" fmla="*/ 55661 w 901754"/>
              <a:gd name="connsiteY2-204" fmla="*/ 684529 h 684529"/>
              <a:gd name="connsiteX3-205" fmla="*/ 841474 w 901754"/>
              <a:gd name="connsiteY3-206" fmla="*/ 684529 h 684529"/>
              <a:gd name="connsiteX4-207" fmla="*/ 898624 w 901754"/>
              <a:gd name="connsiteY4-208" fmla="*/ 627379 h 684529"/>
              <a:gd name="connsiteX5-209" fmla="*/ 898624 w 901754"/>
              <a:gd name="connsiteY5-210" fmla="*/ 65404 h 684529"/>
              <a:gd name="connsiteX6-211" fmla="*/ 829567 w 901754"/>
              <a:gd name="connsiteY6-212" fmla="*/ 13016 h 684529"/>
              <a:gd name="connsiteX7-213" fmla="*/ 46136 w 901754"/>
              <a:gd name="connsiteY7-214" fmla="*/ 274954 h 684529"/>
              <a:gd name="connsiteX8-215" fmla="*/ 892 w 901754"/>
              <a:gd name="connsiteY8-216" fmla="*/ 327341 h 684529"/>
              <a:gd name="connsiteX0-217" fmla="*/ 478 w 901340"/>
              <a:gd name="connsiteY0-218" fmla="*/ 327341 h 684529"/>
              <a:gd name="connsiteX1-219" fmla="*/ 478 w 901340"/>
              <a:gd name="connsiteY1-220" fmla="*/ 620235 h 684529"/>
              <a:gd name="connsiteX2-221" fmla="*/ 55247 w 901340"/>
              <a:gd name="connsiteY2-222" fmla="*/ 684529 h 684529"/>
              <a:gd name="connsiteX3-223" fmla="*/ 841060 w 901340"/>
              <a:gd name="connsiteY3-224" fmla="*/ 684529 h 684529"/>
              <a:gd name="connsiteX4-225" fmla="*/ 898210 w 901340"/>
              <a:gd name="connsiteY4-226" fmla="*/ 627379 h 684529"/>
              <a:gd name="connsiteX5-227" fmla="*/ 898210 w 901340"/>
              <a:gd name="connsiteY5-228" fmla="*/ 65404 h 684529"/>
              <a:gd name="connsiteX6-229" fmla="*/ 829153 w 901340"/>
              <a:gd name="connsiteY6-230" fmla="*/ 13016 h 684529"/>
              <a:gd name="connsiteX7-231" fmla="*/ 45722 w 901340"/>
              <a:gd name="connsiteY7-232" fmla="*/ 274954 h 684529"/>
              <a:gd name="connsiteX8-233" fmla="*/ 478 w 901340"/>
              <a:gd name="connsiteY8-234" fmla="*/ 327341 h 684529"/>
              <a:gd name="connsiteX0-235" fmla="*/ 268 w 901130"/>
              <a:gd name="connsiteY0-236" fmla="*/ 327341 h 689292"/>
              <a:gd name="connsiteX1-237" fmla="*/ 268 w 901130"/>
              <a:gd name="connsiteY1-238" fmla="*/ 620235 h 689292"/>
              <a:gd name="connsiteX2-239" fmla="*/ 93137 w 901130"/>
              <a:gd name="connsiteY2-240" fmla="*/ 689292 h 689292"/>
              <a:gd name="connsiteX3-241" fmla="*/ 840850 w 901130"/>
              <a:gd name="connsiteY3-242" fmla="*/ 684529 h 689292"/>
              <a:gd name="connsiteX4-243" fmla="*/ 898000 w 901130"/>
              <a:gd name="connsiteY4-244" fmla="*/ 627379 h 689292"/>
              <a:gd name="connsiteX5-245" fmla="*/ 898000 w 901130"/>
              <a:gd name="connsiteY5-246" fmla="*/ 65404 h 689292"/>
              <a:gd name="connsiteX6-247" fmla="*/ 828943 w 901130"/>
              <a:gd name="connsiteY6-248" fmla="*/ 13016 h 689292"/>
              <a:gd name="connsiteX7-249" fmla="*/ 45512 w 901130"/>
              <a:gd name="connsiteY7-250" fmla="*/ 274954 h 689292"/>
              <a:gd name="connsiteX8-251" fmla="*/ 268 w 901130"/>
              <a:gd name="connsiteY8-252" fmla="*/ 327341 h 689292"/>
              <a:gd name="connsiteX0-253" fmla="*/ 493 w 901355"/>
              <a:gd name="connsiteY0-254" fmla="*/ 327341 h 689292"/>
              <a:gd name="connsiteX1-255" fmla="*/ 493 w 901355"/>
              <a:gd name="connsiteY1-256" fmla="*/ 620235 h 689292"/>
              <a:gd name="connsiteX2-257" fmla="*/ 93362 w 901355"/>
              <a:gd name="connsiteY2-258" fmla="*/ 689292 h 689292"/>
              <a:gd name="connsiteX3-259" fmla="*/ 841075 w 901355"/>
              <a:gd name="connsiteY3-260" fmla="*/ 684529 h 689292"/>
              <a:gd name="connsiteX4-261" fmla="*/ 898225 w 901355"/>
              <a:gd name="connsiteY4-262" fmla="*/ 627379 h 689292"/>
              <a:gd name="connsiteX5-263" fmla="*/ 898225 w 901355"/>
              <a:gd name="connsiteY5-264" fmla="*/ 65404 h 689292"/>
              <a:gd name="connsiteX6-265" fmla="*/ 829168 w 901355"/>
              <a:gd name="connsiteY6-266" fmla="*/ 13016 h 689292"/>
              <a:gd name="connsiteX7-267" fmla="*/ 45737 w 901355"/>
              <a:gd name="connsiteY7-268" fmla="*/ 274954 h 689292"/>
              <a:gd name="connsiteX8-269" fmla="*/ 493 w 901355"/>
              <a:gd name="connsiteY8-270" fmla="*/ 327341 h 689292"/>
              <a:gd name="connsiteX0-271" fmla="*/ 493 w 901355"/>
              <a:gd name="connsiteY0-272" fmla="*/ 327341 h 689292"/>
              <a:gd name="connsiteX1-273" fmla="*/ 493 w 901355"/>
              <a:gd name="connsiteY1-274" fmla="*/ 620235 h 689292"/>
              <a:gd name="connsiteX2-275" fmla="*/ 93362 w 901355"/>
              <a:gd name="connsiteY2-276" fmla="*/ 689292 h 689292"/>
              <a:gd name="connsiteX3-277" fmla="*/ 848219 w 901355"/>
              <a:gd name="connsiteY3-278" fmla="*/ 684529 h 689292"/>
              <a:gd name="connsiteX4-279" fmla="*/ 898225 w 901355"/>
              <a:gd name="connsiteY4-280" fmla="*/ 627379 h 689292"/>
              <a:gd name="connsiteX5-281" fmla="*/ 898225 w 901355"/>
              <a:gd name="connsiteY5-282" fmla="*/ 65404 h 689292"/>
              <a:gd name="connsiteX6-283" fmla="*/ 829168 w 901355"/>
              <a:gd name="connsiteY6-284" fmla="*/ 13016 h 689292"/>
              <a:gd name="connsiteX7-285" fmla="*/ 45737 w 901355"/>
              <a:gd name="connsiteY7-286" fmla="*/ 274954 h 689292"/>
              <a:gd name="connsiteX8-287" fmla="*/ 493 w 901355"/>
              <a:gd name="connsiteY8-288" fmla="*/ 327341 h 689292"/>
              <a:gd name="connsiteX0-289" fmla="*/ 493 w 901355"/>
              <a:gd name="connsiteY0-290" fmla="*/ 327341 h 689292"/>
              <a:gd name="connsiteX1-291" fmla="*/ 493 w 901355"/>
              <a:gd name="connsiteY1-292" fmla="*/ 620235 h 689292"/>
              <a:gd name="connsiteX2-293" fmla="*/ 93362 w 901355"/>
              <a:gd name="connsiteY2-294" fmla="*/ 689292 h 689292"/>
              <a:gd name="connsiteX3-295" fmla="*/ 848219 w 901355"/>
              <a:gd name="connsiteY3-296" fmla="*/ 684529 h 689292"/>
              <a:gd name="connsiteX4-297" fmla="*/ 898225 w 901355"/>
              <a:gd name="connsiteY4-298" fmla="*/ 627379 h 689292"/>
              <a:gd name="connsiteX5-299" fmla="*/ 898225 w 901355"/>
              <a:gd name="connsiteY5-300" fmla="*/ 65404 h 689292"/>
              <a:gd name="connsiteX6-301" fmla="*/ 829168 w 901355"/>
              <a:gd name="connsiteY6-302" fmla="*/ 13016 h 689292"/>
              <a:gd name="connsiteX7-303" fmla="*/ 45737 w 901355"/>
              <a:gd name="connsiteY7-304" fmla="*/ 274954 h 689292"/>
              <a:gd name="connsiteX8-305" fmla="*/ 493 w 901355"/>
              <a:gd name="connsiteY8-306" fmla="*/ 327341 h 689292"/>
              <a:gd name="connsiteX0-307" fmla="*/ 493 w 907750"/>
              <a:gd name="connsiteY0-308" fmla="*/ 327341 h 689292"/>
              <a:gd name="connsiteX1-309" fmla="*/ 493 w 907750"/>
              <a:gd name="connsiteY1-310" fmla="*/ 620235 h 689292"/>
              <a:gd name="connsiteX2-311" fmla="*/ 93362 w 907750"/>
              <a:gd name="connsiteY2-312" fmla="*/ 689292 h 689292"/>
              <a:gd name="connsiteX3-313" fmla="*/ 848219 w 907750"/>
              <a:gd name="connsiteY3-314" fmla="*/ 684529 h 689292"/>
              <a:gd name="connsiteX4-315" fmla="*/ 907750 w 907750"/>
              <a:gd name="connsiteY4-316" fmla="*/ 627379 h 689292"/>
              <a:gd name="connsiteX5-317" fmla="*/ 898225 w 907750"/>
              <a:gd name="connsiteY5-318" fmla="*/ 65404 h 689292"/>
              <a:gd name="connsiteX6-319" fmla="*/ 829168 w 907750"/>
              <a:gd name="connsiteY6-320" fmla="*/ 13016 h 689292"/>
              <a:gd name="connsiteX7-321" fmla="*/ 45737 w 907750"/>
              <a:gd name="connsiteY7-322" fmla="*/ 274954 h 689292"/>
              <a:gd name="connsiteX8-323" fmla="*/ 493 w 907750"/>
              <a:gd name="connsiteY8-324" fmla="*/ 327341 h 689292"/>
              <a:gd name="connsiteX0-325" fmla="*/ 493 w 907750"/>
              <a:gd name="connsiteY0-326" fmla="*/ 328690 h 690641"/>
              <a:gd name="connsiteX1-327" fmla="*/ 493 w 907750"/>
              <a:gd name="connsiteY1-328" fmla="*/ 621584 h 690641"/>
              <a:gd name="connsiteX2-329" fmla="*/ 93362 w 907750"/>
              <a:gd name="connsiteY2-330" fmla="*/ 690641 h 690641"/>
              <a:gd name="connsiteX3-331" fmla="*/ 848219 w 907750"/>
              <a:gd name="connsiteY3-332" fmla="*/ 685878 h 690641"/>
              <a:gd name="connsiteX4-333" fmla="*/ 907750 w 907750"/>
              <a:gd name="connsiteY4-334" fmla="*/ 628728 h 690641"/>
              <a:gd name="connsiteX5-335" fmla="*/ 898225 w 907750"/>
              <a:gd name="connsiteY5-336" fmla="*/ 66753 h 690641"/>
              <a:gd name="connsiteX6-337" fmla="*/ 829168 w 907750"/>
              <a:gd name="connsiteY6-338" fmla="*/ 14365 h 690641"/>
              <a:gd name="connsiteX7-339" fmla="*/ 45737 w 907750"/>
              <a:gd name="connsiteY7-340" fmla="*/ 276303 h 690641"/>
              <a:gd name="connsiteX8-341" fmla="*/ 493 w 907750"/>
              <a:gd name="connsiteY8-342" fmla="*/ 328690 h 690641"/>
              <a:gd name="connsiteX0-343" fmla="*/ 493 w 907750"/>
              <a:gd name="connsiteY0-344" fmla="*/ 328690 h 690641"/>
              <a:gd name="connsiteX1-345" fmla="*/ 493 w 907750"/>
              <a:gd name="connsiteY1-346" fmla="*/ 621584 h 690641"/>
              <a:gd name="connsiteX2-347" fmla="*/ 93362 w 907750"/>
              <a:gd name="connsiteY2-348" fmla="*/ 690641 h 690641"/>
              <a:gd name="connsiteX3-349" fmla="*/ 848219 w 907750"/>
              <a:gd name="connsiteY3-350" fmla="*/ 685878 h 690641"/>
              <a:gd name="connsiteX4-351" fmla="*/ 907750 w 907750"/>
              <a:gd name="connsiteY4-352" fmla="*/ 628728 h 690641"/>
              <a:gd name="connsiteX5-353" fmla="*/ 898225 w 907750"/>
              <a:gd name="connsiteY5-354" fmla="*/ 66753 h 690641"/>
              <a:gd name="connsiteX6-355" fmla="*/ 829168 w 907750"/>
              <a:gd name="connsiteY6-356" fmla="*/ 14365 h 690641"/>
              <a:gd name="connsiteX7-357" fmla="*/ 45737 w 907750"/>
              <a:gd name="connsiteY7-358" fmla="*/ 276303 h 690641"/>
              <a:gd name="connsiteX8-359" fmla="*/ 493 w 907750"/>
              <a:gd name="connsiteY8-360" fmla="*/ 328690 h 690641"/>
              <a:gd name="connsiteX0-361" fmla="*/ 493 w 909294"/>
              <a:gd name="connsiteY0-362" fmla="*/ 328690 h 690641"/>
              <a:gd name="connsiteX1-363" fmla="*/ 493 w 909294"/>
              <a:gd name="connsiteY1-364" fmla="*/ 621584 h 690641"/>
              <a:gd name="connsiteX2-365" fmla="*/ 93362 w 909294"/>
              <a:gd name="connsiteY2-366" fmla="*/ 690641 h 690641"/>
              <a:gd name="connsiteX3-367" fmla="*/ 848219 w 909294"/>
              <a:gd name="connsiteY3-368" fmla="*/ 685878 h 690641"/>
              <a:gd name="connsiteX4-369" fmla="*/ 907750 w 909294"/>
              <a:gd name="connsiteY4-370" fmla="*/ 628728 h 690641"/>
              <a:gd name="connsiteX5-371" fmla="*/ 898225 w 909294"/>
              <a:gd name="connsiteY5-372" fmla="*/ 66753 h 690641"/>
              <a:gd name="connsiteX6-373" fmla="*/ 829168 w 909294"/>
              <a:gd name="connsiteY6-374" fmla="*/ 14365 h 690641"/>
              <a:gd name="connsiteX7-375" fmla="*/ 45737 w 909294"/>
              <a:gd name="connsiteY7-376" fmla="*/ 276303 h 690641"/>
              <a:gd name="connsiteX8-377" fmla="*/ 493 w 909294"/>
              <a:gd name="connsiteY8-378" fmla="*/ 328690 h 690641"/>
              <a:gd name="connsiteX0-379" fmla="*/ 493 w 907750"/>
              <a:gd name="connsiteY0-380" fmla="*/ 328690 h 690641"/>
              <a:gd name="connsiteX1-381" fmla="*/ 493 w 907750"/>
              <a:gd name="connsiteY1-382" fmla="*/ 621584 h 690641"/>
              <a:gd name="connsiteX2-383" fmla="*/ 93362 w 907750"/>
              <a:gd name="connsiteY2-384" fmla="*/ 690641 h 690641"/>
              <a:gd name="connsiteX3-385" fmla="*/ 848219 w 907750"/>
              <a:gd name="connsiteY3-386" fmla="*/ 685878 h 690641"/>
              <a:gd name="connsiteX4-387" fmla="*/ 907750 w 907750"/>
              <a:gd name="connsiteY4-388" fmla="*/ 628728 h 690641"/>
              <a:gd name="connsiteX5-389" fmla="*/ 898225 w 907750"/>
              <a:gd name="connsiteY5-390" fmla="*/ 66753 h 690641"/>
              <a:gd name="connsiteX6-391" fmla="*/ 829168 w 907750"/>
              <a:gd name="connsiteY6-392" fmla="*/ 14365 h 690641"/>
              <a:gd name="connsiteX7-393" fmla="*/ 45737 w 907750"/>
              <a:gd name="connsiteY7-394" fmla="*/ 276303 h 690641"/>
              <a:gd name="connsiteX8-395" fmla="*/ 493 w 907750"/>
              <a:gd name="connsiteY8-396" fmla="*/ 328690 h 690641"/>
              <a:gd name="connsiteX0-397" fmla="*/ 493 w 907750"/>
              <a:gd name="connsiteY0-398" fmla="*/ 328690 h 690641"/>
              <a:gd name="connsiteX1-399" fmla="*/ 493 w 907750"/>
              <a:gd name="connsiteY1-400" fmla="*/ 621584 h 690641"/>
              <a:gd name="connsiteX2-401" fmla="*/ 93362 w 907750"/>
              <a:gd name="connsiteY2-402" fmla="*/ 690641 h 690641"/>
              <a:gd name="connsiteX3-403" fmla="*/ 848219 w 907750"/>
              <a:gd name="connsiteY3-404" fmla="*/ 685878 h 690641"/>
              <a:gd name="connsiteX4-405" fmla="*/ 907750 w 907750"/>
              <a:gd name="connsiteY4-406" fmla="*/ 578722 h 690641"/>
              <a:gd name="connsiteX5-407" fmla="*/ 898225 w 907750"/>
              <a:gd name="connsiteY5-408" fmla="*/ 66753 h 690641"/>
              <a:gd name="connsiteX6-409" fmla="*/ 829168 w 907750"/>
              <a:gd name="connsiteY6-410" fmla="*/ 14365 h 690641"/>
              <a:gd name="connsiteX7-411" fmla="*/ 45737 w 907750"/>
              <a:gd name="connsiteY7-412" fmla="*/ 276303 h 690641"/>
              <a:gd name="connsiteX8-413" fmla="*/ 493 w 907750"/>
              <a:gd name="connsiteY8-414" fmla="*/ 328690 h 690641"/>
              <a:gd name="connsiteX0-415" fmla="*/ 493 w 910346"/>
              <a:gd name="connsiteY0-416" fmla="*/ 328690 h 690641"/>
              <a:gd name="connsiteX1-417" fmla="*/ 493 w 910346"/>
              <a:gd name="connsiteY1-418" fmla="*/ 621584 h 690641"/>
              <a:gd name="connsiteX2-419" fmla="*/ 93362 w 910346"/>
              <a:gd name="connsiteY2-420" fmla="*/ 690641 h 690641"/>
              <a:gd name="connsiteX3-421" fmla="*/ 848219 w 910346"/>
              <a:gd name="connsiteY3-422" fmla="*/ 685878 h 690641"/>
              <a:gd name="connsiteX4-423" fmla="*/ 907750 w 910346"/>
              <a:gd name="connsiteY4-424" fmla="*/ 578722 h 690641"/>
              <a:gd name="connsiteX5-425" fmla="*/ 898225 w 910346"/>
              <a:gd name="connsiteY5-426" fmla="*/ 66753 h 690641"/>
              <a:gd name="connsiteX6-427" fmla="*/ 829168 w 910346"/>
              <a:gd name="connsiteY6-428" fmla="*/ 14365 h 690641"/>
              <a:gd name="connsiteX7-429" fmla="*/ 45737 w 910346"/>
              <a:gd name="connsiteY7-430" fmla="*/ 276303 h 690641"/>
              <a:gd name="connsiteX8-431" fmla="*/ 493 w 910346"/>
              <a:gd name="connsiteY8-432" fmla="*/ 328690 h 690641"/>
              <a:gd name="connsiteX0-433" fmla="*/ 493 w 908243"/>
              <a:gd name="connsiteY0-434" fmla="*/ 328690 h 690641"/>
              <a:gd name="connsiteX1-435" fmla="*/ 493 w 908243"/>
              <a:gd name="connsiteY1-436" fmla="*/ 621584 h 690641"/>
              <a:gd name="connsiteX2-437" fmla="*/ 93362 w 908243"/>
              <a:gd name="connsiteY2-438" fmla="*/ 690641 h 690641"/>
              <a:gd name="connsiteX3-439" fmla="*/ 848219 w 908243"/>
              <a:gd name="connsiteY3-440" fmla="*/ 685878 h 690641"/>
              <a:gd name="connsiteX4-441" fmla="*/ 907750 w 908243"/>
              <a:gd name="connsiteY4-442" fmla="*/ 578722 h 690641"/>
              <a:gd name="connsiteX5-443" fmla="*/ 898225 w 908243"/>
              <a:gd name="connsiteY5-444" fmla="*/ 66753 h 690641"/>
              <a:gd name="connsiteX6-445" fmla="*/ 829168 w 908243"/>
              <a:gd name="connsiteY6-446" fmla="*/ 14365 h 690641"/>
              <a:gd name="connsiteX7-447" fmla="*/ 45737 w 908243"/>
              <a:gd name="connsiteY7-448" fmla="*/ 276303 h 690641"/>
              <a:gd name="connsiteX8-449" fmla="*/ 493 w 908243"/>
              <a:gd name="connsiteY8-450" fmla="*/ 328690 h 690641"/>
              <a:gd name="connsiteX0-451" fmla="*/ 493 w 908243"/>
              <a:gd name="connsiteY0-452" fmla="*/ 359647 h 690641"/>
              <a:gd name="connsiteX1-453" fmla="*/ 493 w 908243"/>
              <a:gd name="connsiteY1-454" fmla="*/ 621584 h 690641"/>
              <a:gd name="connsiteX2-455" fmla="*/ 93362 w 908243"/>
              <a:gd name="connsiteY2-456" fmla="*/ 690641 h 690641"/>
              <a:gd name="connsiteX3-457" fmla="*/ 848219 w 908243"/>
              <a:gd name="connsiteY3-458" fmla="*/ 685878 h 690641"/>
              <a:gd name="connsiteX4-459" fmla="*/ 907750 w 908243"/>
              <a:gd name="connsiteY4-460" fmla="*/ 578722 h 690641"/>
              <a:gd name="connsiteX5-461" fmla="*/ 898225 w 908243"/>
              <a:gd name="connsiteY5-462" fmla="*/ 66753 h 690641"/>
              <a:gd name="connsiteX6-463" fmla="*/ 829168 w 908243"/>
              <a:gd name="connsiteY6-464" fmla="*/ 14365 h 690641"/>
              <a:gd name="connsiteX7-465" fmla="*/ 45737 w 908243"/>
              <a:gd name="connsiteY7-466" fmla="*/ 276303 h 690641"/>
              <a:gd name="connsiteX8-467" fmla="*/ 493 w 908243"/>
              <a:gd name="connsiteY8-468" fmla="*/ 359647 h 690641"/>
              <a:gd name="connsiteX0-469" fmla="*/ 493 w 908243"/>
              <a:gd name="connsiteY0-470" fmla="*/ 354885 h 690641"/>
              <a:gd name="connsiteX1-471" fmla="*/ 493 w 908243"/>
              <a:gd name="connsiteY1-472" fmla="*/ 621584 h 690641"/>
              <a:gd name="connsiteX2-473" fmla="*/ 93362 w 908243"/>
              <a:gd name="connsiteY2-474" fmla="*/ 690641 h 690641"/>
              <a:gd name="connsiteX3-475" fmla="*/ 848219 w 908243"/>
              <a:gd name="connsiteY3-476" fmla="*/ 685878 h 690641"/>
              <a:gd name="connsiteX4-477" fmla="*/ 907750 w 908243"/>
              <a:gd name="connsiteY4-478" fmla="*/ 578722 h 690641"/>
              <a:gd name="connsiteX5-479" fmla="*/ 898225 w 908243"/>
              <a:gd name="connsiteY5-480" fmla="*/ 66753 h 690641"/>
              <a:gd name="connsiteX6-481" fmla="*/ 829168 w 908243"/>
              <a:gd name="connsiteY6-482" fmla="*/ 14365 h 690641"/>
              <a:gd name="connsiteX7-483" fmla="*/ 45737 w 908243"/>
              <a:gd name="connsiteY7-484" fmla="*/ 276303 h 690641"/>
              <a:gd name="connsiteX8-485" fmla="*/ 493 w 908243"/>
              <a:gd name="connsiteY8-486" fmla="*/ 354885 h 690641"/>
              <a:gd name="connsiteX0-487" fmla="*/ 1323 w 909073"/>
              <a:gd name="connsiteY0-488" fmla="*/ 354885 h 690641"/>
              <a:gd name="connsiteX1-489" fmla="*/ 1323 w 909073"/>
              <a:gd name="connsiteY1-490" fmla="*/ 621584 h 690641"/>
              <a:gd name="connsiteX2-491" fmla="*/ 94192 w 909073"/>
              <a:gd name="connsiteY2-492" fmla="*/ 690641 h 690641"/>
              <a:gd name="connsiteX3-493" fmla="*/ 849049 w 909073"/>
              <a:gd name="connsiteY3-494" fmla="*/ 685878 h 690641"/>
              <a:gd name="connsiteX4-495" fmla="*/ 908580 w 909073"/>
              <a:gd name="connsiteY4-496" fmla="*/ 578722 h 690641"/>
              <a:gd name="connsiteX5-497" fmla="*/ 899055 w 909073"/>
              <a:gd name="connsiteY5-498" fmla="*/ 66753 h 690641"/>
              <a:gd name="connsiteX6-499" fmla="*/ 829998 w 909073"/>
              <a:gd name="connsiteY6-500" fmla="*/ 14365 h 690641"/>
              <a:gd name="connsiteX7-501" fmla="*/ 46567 w 909073"/>
              <a:gd name="connsiteY7-502" fmla="*/ 276303 h 690641"/>
              <a:gd name="connsiteX8-503" fmla="*/ 1323 w 909073"/>
              <a:gd name="connsiteY8-504" fmla="*/ 354885 h 690641"/>
              <a:gd name="connsiteX0-505" fmla="*/ 494 w 908244"/>
              <a:gd name="connsiteY0-506" fmla="*/ 354885 h 690641"/>
              <a:gd name="connsiteX1-507" fmla="*/ 494 w 908244"/>
              <a:gd name="connsiteY1-508" fmla="*/ 621584 h 690641"/>
              <a:gd name="connsiteX2-509" fmla="*/ 93363 w 908244"/>
              <a:gd name="connsiteY2-510" fmla="*/ 690641 h 690641"/>
              <a:gd name="connsiteX3-511" fmla="*/ 848220 w 908244"/>
              <a:gd name="connsiteY3-512" fmla="*/ 685878 h 690641"/>
              <a:gd name="connsiteX4-513" fmla="*/ 907751 w 908244"/>
              <a:gd name="connsiteY4-514" fmla="*/ 578722 h 690641"/>
              <a:gd name="connsiteX5-515" fmla="*/ 898226 w 908244"/>
              <a:gd name="connsiteY5-516" fmla="*/ 66753 h 690641"/>
              <a:gd name="connsiteX6-517" fmla="*/ 829169 w 908244"/>
              <a:gd name="connsiteY6-518" fmla="*/ 14365 h 690641"/>
              <a:gd name="connsiteX7-519" fmla="*/ 45738 w 908244"/>
              <a:gd name="connsiteY7-520" fmla="*/ 276303 h 690641"/>
              <a:gd name="connsiteX8-521" fmla="*/ 494 w 908244"/>
              <a:gd name="connsiteY8-522" fmla="*/ 354885 h 690641"/>
              <a:gd name="connsiteX0-523" fmla="*/ 1322 w 909072"/>
              <a:gd name="connsiteY0-524" fmla="*/ 354885 h 690641"/>
              <a:gd name="connsiteX1-525" fmla="*/ 1322 w 909072"/>
              <a:gd name="connsiteY1-526" fmla="*/ 621584 h 690641"/>
              <a:gd name="connsiteX2-527" fmla="*/ 94191 w 909072"/>
              <a:gd name="connsiteY2-528" fmla="*/ 690641 h 690641"/>
              <a:gd name="connsiteX3-529" fmla="*/ 849048 w 909072"/>
              <a:gd name="connsiteY3-530" fmla="*/ 685878 h 690641"/>
              <a:gd name="connsiteX4-531" fmla="*/ 908579 w 909072"/>
              <a:gd name="connsiteY4-532" fmla="*/ 578722 h 690641"/>
              <a:gd name="connsiteX5-533" fmla="*/ 899054 w 909072"/>
              <a:gd name="connsiteY5-534" fmla="*/ 66753 h 690641"/>
              <a:gd name="connsiteX6-535" fmla="*/ 829997 w 909072"/>
              <a:gd name="connsiteY6-536" fmla="*/ 14365 h 690641"/>
              <a:gd name="connsiteX7-537" fmla="*/ 46566 w 909072"/>
              <a:gd name="connsiteY7-538" fmla="*/ 276303 h 690641"/>
              <a:gd name="connsiteX8-539" fmla="*/ 1322 w 909072"/>
              <a:gd name="connsiteY8-540" fmla="*/ 354885 h 690641"/>
              <a:gd name="connsiteX0-541" fmla="*/ 494 w 908244"/>
              <a:gd name="connsiteY0-542" fmla="*/ 354885 h 690641"/>
              <a:gd name="connsiteX1-543" fmla="*/ 494 w 908244"/>
              <a:gd name="connsiteY1-544" fmla="*/ 621584 h 690641"/>
              <a:gd name="connsiteX2-545" fmla="*/ 93363 w 908244"/>
              <a:gd name="connsiteY2-546" fmla="*/ 690641 h 690641"/>
              <a:gd name="connsiteX3-547" fmla="*/ 848220 w 908244"/>
              <a:gd name="connsiteY3-548" fmla="*/ 685878 h 690641"/>
              <a:gd name="connsiteX4-549" fmla="*/ 907751 w 908244"/>
              <a:gd name="connsiteY4-550" fmla="*/ 578722 h 690641"/>
              <a:gd name="connsiteX5-551" fmla="*/ 898226 w 908244"/>
              <a:gd name="connsiteY5-552" fmla="*/ 66753 h 690641"/>
              <a:gd name="connsiteX6-553" fmla="*/ 829169 w 908244"/>
              <a:gd name="connsiteY6-554" fmla="*/ 14365 h 690641"/>
              <a:gd name="connsiteX7-555" fmla="*/ 45738 w 908244"/>
              <a:gd name="connsiteY7-556" fmla="*/ 276303 h 690641"/>
              <a:gd name="connsiteX8-557" fmla="*/ 494 w 908244"/>
              <a:gd name="connsiteY8-558" fmla="*/ 354885 h 690641"/>
              <a:gd name="connsiteX0-559" fmla="*/ 1322 w 909072"/>
              <a:gd name="connsiteY0-560" fmla="*/ 354885 h 690641"/>
              <a:gd name="connsiteX1-561" fmla="*/ 1322 w 909072"/>
              <a:gd name="connsiteY1-562" fmla="*/ 621584 h 690641"/>
              <a:gd name="connsiteX2-563" fmla="*/ 94191 w 909072"/>
              <a:gd name="connsiteY2-564" fmla="*/ 690641 h 690641"/>
              <a:gd name="connsiteX3-565" fmla="*/ 849048 w 909072"/>
              <a:gd name="connsiteY3-566" fmla="*/ 685878 h 690641"/>
              <a:gd name="connsiteX4-567" fmla="*/ 908579 w 909072"/>
              <a:gd name="connsiteY4-568" fmla="*/ 578722 h 690641"/>
              <a:gd name="connsiteX5-569" fmla="*/ 899054 w 909072"/>
              <a:gd name="connsiteY5-570" fmla="*/ 66753 h 690641"/>
              <a:gd name="connsiteX6-571" fmla="*/ 829997 w 909072"/>
              <a:gd name="connsiteY6-572" fmla="*/ 14365 h 690641"/>
              <a:gd name="connsiteX7-573" fmla="*/ 46566 w 909072"/>
              <a:gd name="connsiteY7-574" fmla="*/ 276303 h 690641"/>
              <a:gd name="connsiteX8-575" fmla="*/ 1322 w 909072"/>
              <a:gd name="connsiteY8-576" fmla="*/ 354885 h 690641"/>
              <a:gd name="connsiteX0-577" fmla="*/ 1322 w 909072"/>
              <a:gd name="connsiteY0-578" fmla="*/ 385842 h 690641"/>
              <a:gd name="connsiteX1-579" fmla="*/ 1322 w 909072"/>
              <a:gd name="connsiteY1-580" fmla="*/ 621584 h 690641"/>
              <a:gd name="connsiteX2-581" fmla="*/ 94191 w 909072"/>
              <a:gd name="connsiteY2-582" fmla="*/ 690641 h 690641"/>
              <a:gd name="connsiteX3-583" fmla="*/ 849048 w 909072"/>
              <a:gd name="connsiteY3-584" fmla="*/ 685878 h 690641"/>
              <a:gd name="connsiteX4-585" fmla="*/ 908579 w 909072"/>
              <a:gd name="connsiteY4-586" fmla="*/ 578722 h 690641"/>
              <a:gd name="connsiteX5-587" fmla="*/ 899054 w 909072"/>
              <a:gd name="connsiteY5-588" fmla="*/ 66753 h 690641"/>
              <a:gd name="connsiteX6-589" fmla="*/ 829997 w 909072"/>
              <a:gd name="connsiteY6-590" fmla="*/ 14365 h 690641"/>
              <a:gd name="connsiteX7-591" fmla="*/ 46566 w 909072"/>
              <a:gd name="connsiteY7-592" fmla="*/ 276303 h 690641"/>
              <a:gd name="connsiteX8-593" fmla="*/ 1322 w 909072"/>
              <a:gd name="connsiteY8-594" fmla="*/ 385842 h 690641"/>
              <a:gd name="connsiteX0-595" fmla="*/ 494 w 908244"/>
              <a:gd name="connsiteY0-596" fmla="*/ 385842 h 690641"/>
              <a:gd name="connsiteX1-597" fmla="*/ 494 w 908244"/>
              <a:gd name="connsiteY1-598" fmla="*/ 621584 h 690641"/>
              <a:gd name="connsiteX2-599" fmla="*/ 93363 w 908244"/>
              <a:gd name="connsiteY2-600" fmla="*/ 690641 h 690641"/>
              <a:gd name="connsiteX3-601" fmla="*/ 848220 w 908244"/>
              <a:gd name="connsiteY3-602" fmla="*/ 685878 h 690641"/>
              <a:gd name="connsiteX4-603" fmla="*/ 907751 w 908244"/>
              <a:gd name="connsiteY4-604" fmla="*/ 578722 h 690641"/>
              <a:gd name="connsiteX5-605" fmla="*/ 898226 w 908244"/>
              <a:gd name="connsiteY5-606" fmla="*/ 66753 h 690641"/>
              <a:gd name="connsiteX6-607" fmla="*/ 829169 w 908244"/>
              <a:gd name="connsiteY6-608" fmla="*/ 14365 h 690641"/>
              <a:gd name="connsiteX7-609" fmla="*/ 45738 w 908244"/>
              <a:gd name="connsiteY7-610" fmla="*/ 276303 h 690641"/>
              <a:gd name="connsiteX8-611" fmla="*/ 494 w 908244"/>
              <a:gd name="connsiteY8-612" fmla="*/ 385842 h 690641"/>
              <a:gd name="connsiteX0-613" fmla="*/ 494 w 908244"/>
              <a:gd name="connsiteY0-614" fmla="*/ 385842 h 690641"/>
              <a:gd name="connsiteX1-615" fmla="*/ 494 w 908244"/>
              <a:gd name="connsiteY1-616" fmla="*/ 621584 h 690641"/>
              <a:gd name="connsiteX2-617" fmla="*/ 93363 w 908244"/>
              <a:gd name="connsiteY2-618" fmla="*/ 690641 h 690641"/>
              <a:gd name="connsiteX3-619" fmla="*/ 848220 w 908244"/>
              <a:gd name="connsiteY3-620" fmla="*/ 685878 h 690641"/>
              <a:gd name="connsiteX4-621" fmla="*/ 907751 w 908244"/>
              <a:gd name="connsiteY4-622" fmla="*/ 578722 h 690641"/>
              <a:gd name="connsiteX5-623" fmla="*/ 898226 w 908244"/>
              <a:gd name="connsiteY5-624" fmla="*/ 66753 h 690641"/>
              <a:gd name="connsiteX6-625" fmla="*/ 829169 w 908244"/>
              <a:gd name="connsiteY6-626" fmla="*/ 14365 h 690641"/>
              <a:gd name="connsiteX7-627" fmla="*/ 45738 w 908244"/>
              <a:gd name="connsiteY7-628" fmla="*/ 276303 h 690641"/>
              <a:gd name="connsiteX8-629" fmla="*/ 494 w 908244"/>
              <a:gd name="connsiteY8-630" fmla="*/ 385842 h 690641"/>
              <a:gd name="connsiteX0-631" fmla="*/ 494 w 908244"/>
              <a:gd name="connsiteY0-632" fmla="*/ 385842 h 690641"/>
              <a:gd name="connsiteX1-633" fmla="*/ 494 w 908244"/>
              <a:gd name="connsiteY1-634" fmla="*/ 595390 h 690641"/>
              <a:gd name="connsiteX2-635" fmla="*/ 93363 w 908244"/>
              <a:gd name="connsiteY2-636" fmla="*/ 690641 h 690641"/>
              <a:gd name="connsiteX3-637" fmla="*/ 848220 w 908244"/>
              <a:gd name="connsiteY3-638" fmla="*/ 685878 h 690641"/>
              <a:gd name="connsiteX4-639" fmla="*/ 907751 w 908244"/>
              <a:gd name="connsiteY4-640" fmla="*/ 578722 h 690641"/>
              <a:gd name="connsiteX5-641" fmla="*/ 898226 w 908244"/>
              <a:gd name="connsiteY5-642" fmla="*/ 66753 h 690641"/>
              <a:gd name="connsiteX6-643" fmla="*/ 829169 w 908244"/>
              <a:gd name="connsiteY6-644" fmla="*/ 14365 h 690641"/>
              <a:gd name="connsiteX7-645" fmla="*/ 45738 w 908244"/>
              <a:gd name="connsiteY7-646" fmla="*/ 276303 h 690641"/>
              <a:gd name="connsiteX8-647" fmla="*/ 494 w 908244"/>
              <a:gd name="connsiteY8-648" fmla="*/ 385842 h 690641"/>
              <a:gd name="connsiteX0-649" fmla="*/ 920 w 908670"/>
              <a:gd name="connsiteY0-650" fmla="*/ 385842 h 690641"/>
              <a:gd name="connsiteX1-651" fmla="*/ 920 w 908670"/>
              <a:gd name="connsiteY1-652" fmla="*/ 595390 h 690641"/>
              <a:gd name="connsiteX2-653" fmla="*/ 93789 w 908670"/>
              <a:gd name="connsiteY2-654" fmla="*/ 690641 h 690641"/>
              <a:gd name="connsiteX3-655" fmla="*/ 848646 w 908670"/>
              <a:gd name="connsiteY3-656" fmla="*/ 685878 h 690641"/>
              <a:gd name="connsiteX4-657" fmla="*/ 908177 w 908670"/>
              <a:gd name="connsiteY4-658" fmla="*/ 578722 h 690641"/>
              <a:gd name="connsiteX5-659" fmla="*/ 898652 w 908670"/>
              <a:gd name="connsiteY5-660" fmla="*/ 66753 h 690641"/>
              <a:gd name="connsiteX6-661" fmla="*/ 829595 w 908670"/>
              <a:gd name="connsiteY6-662" fmla="*/ 14365 h 690641"/>
              <a:gd name="connsiteX7-663" fmla="*/ 46164 w 908670"/>
              <a:gd name="connsiteY7-664" fmla="*/ 276303 h 690641"/>
              <a:gd name="connsiteX8-665" fmla="*/ 920 w 908670"/>
              <a:gd name="connsiteY8-666" fmla="*/ 385842 h 690641"/>
              <a:gd name="connsiteX0-667" fmla="*/ 882 w 908632"/>
              <a:gd name="connsiteY0-668" fmla="*/ 385842 h 694528"/>
              <a:gd name="connsiteX1-669" fmla="*/ 882 w 908632"/>
              <a:gd name="connsiteY1-670" fmla="*/ 595390 h 694528"/>
              <a:gd name="connsiteX2-671" fmla="*/ 93751 w 908632"/>
              <a:gd name="connsiteY2-672" fmla="*/ 690641 h 694528"/>
              <a:gd name="connsiteX3-673" fmla="*/ 848608 w 908632"/>
              <a:gd name="connsiteY3-674" fmla="*/ 685878 h 694528"/>
              <a:gd name="connsiteX4-675" fmla="*/ 908139 w 908632"/>
              <a:gd name="connsiteY4-676" fmla="*/ 578722 h 694528"/>
              <a:gd name="connsiteX5-677" fmla="*/ 898614 w 908632"/>
              <a:gd name="connsiteY5-678" fmla="*/ 66753 h 694528"/>
              <a:gd name="connsiteX6-679" fmla="*/ 829557 w 908632"/>
              <a:gd name="connsiteY6-680" fmla="*/ 14365 h 694528"/>
              <a:gd name="connsiteX7-681" fmla="*/ 46126 w 908632"/>
              <a:gd name="connsiteY7-682" fmla="*/ 276303 h 694528"/>
              <a:gd name="connsiteX8-683" fmla="*/ 882 w 908632"/>
              <a:gd name="connsiteY8-684" fmla="*/ 385842 h 694528"/>
              <a:gd name="connsiteX0-685" fmla="*/ 882 w 908632"/>
              <a:gd name="connsiteY0-686" fmla="*/ 385842 h 691355"/>
              <a:gd name="connsiteX1-687" fmla="*/ 882 w 908632"/>
              <a:gd name="connsiteY1-688" fmla="*/ 595390 h 691355"/>
              <a:gd name="connsiteX2-689" fmla="*/ 93751 w 908632"/>
              <a:gd name="connsiteY2-690" fmla="*/ 690641 h 691355"/>
              <a:gd name="connsiteX3-691" fmla="*/ 848608 w 908632"/>
              <a:gd name="connsiteY3-692" fmla="*/ 685878 h 691355"/>
              <a:gd name="connsiteX4-693" fmla="*/ 908139 w 908632"/>
              <a:gd name="connsiteY4-694" fmla="*/ 578722 h 691355"/>
              <a:gd name="connsiteX5-695" fmla="*/ 898614 w 908632"/>
              <a:gd name="connsiteY5-696" fmla="*/ 66753 h 691355"/>
              <a:gd name="connsiteX6-697" fmla="*/ 829557 w 908632"/>
              <a:gd name="connsiteY6-698" fmla="*/ 14365 h 691355"/>
              <a:gd name="connsiteX7-699" fmla="*/ 46126 w 908632"/>
              <a:gd name="connsiteY7-700" fmla="*/ 276303 h 691355"/>
              <a:gd name="connsiteX8-701" fmla="*/ 882 w 908632"/>
              <a:gd name="connsiteY8-702" fmla="*/ 385842 h 691355"/>
              <a:gd name="connsiteX0-703" fmla="*/ 882 w 908632"/>
              <a:gd name="connsiteY0-704" fmla="*/ 385842 h 690641"/>
              <a:gd name="connsiteX1-705" fmla="*/ 882 w 908632"/>
              <a:gd name="connsiteY1-706" fmla="*/ 595390 h 690641"/>
              <a:gd name="connsiteX2-707" fmla="*/ 93751 w 908632"/>
              <a:gd name="connsiteY2-708" fmla="*/ 690641 h 690641"/>
              <a:gd name="connsiteX3-709" fmla="*/ 848608 w 908632"/>
              <a:gd name="connsiteY3-710" fmla="*/ 685878 h 690641"/>
              <a:gd name="connsiteX4-711" fmla="*/ 908139 w 908632"/>
              <a:gd name="connsiteY4-712" fmla="*/ 578722 h 690641"/>
              <a:gd name="connsiteX5-713" fmla="*/ 898614 w 908632"/>
              <a:gd name="connsiteY5-714" fmla="*/ 66753 h 690641"/>
              <a:gd name="connsiteX6-715" fmla="*/ 829557 w 908632"/>
              <a:gd name="connsiteY6-716" fmla="*/ 14365 h 690641"/>
              <a:gd name="connsiteX7-717" fmla="*/ 46126 w 908632"/>
              <a:gd name="connsiteY7-718" fmla="*/ 276303 h 690641"/>
              <a:gd name="connsiteX8-719" fmla="*/ 882 w 908632"/>
              <a:gd name="connsiteY8-720" fmla="*/ 385842 h 690641"/>
              <a:gd name="connsiteX0-721" fmla="*/ 655 w 908405"/>
              <a:gd name="connsiteY0-722" fmla="*/ 385842 h 690641"/>
              <a:gd name="connsiteX1-723" fmla="*/ 655 w 908405"/>
              <a:gd name="connsiteY1-724" fmla="*/ 595390 h 690641"/>
              <a:gd name="connsiteX2-725" fmla="*/ 112574 w 908405"/>
              <a:gd name="connsiteY2-726" fmla="*/ 690641 h 690641"/>
              <a:gd name="connsiteX3-727" fmla="*/ 848381 w 908405"/>
              <a:gd name="connsiteY3-728" fmla="*/ 685878 h 690641"/>
              <a:gd name="connsiteX4-729" fmla="*/ 907912 w 908405"/>
              <a:gd name="connsiteY4-730" fmla="*/ 578722 h 690641"/>
              <a:gd name="connsiteX5-731" fmla="*/ 898387 w 908405"/>
              <a:gd name="connsiteY5-732" fmla="*/ 66753 h 690641"/>
              <a:gd name="connsiteX6-733" fmla="*/ 829330 w 908405"/>
              <a:gd name="connsiteY6-734" fmla="*/ 14365 h 690641"/>
              <a:gd name="connsiteX7-735" fmla="*/ 45899 w 908405"/>
              <a:gd name="connsiteY7-736" fmla="*/ 276303 h 690641"/>
              <a:gd name="connsiteX8-737" fmla="*/ 655 w 908405"/>
              <a:gd name="connsiteY8-738" fmla="*/ 385842 h 690641"/>
              <a:gd name="connsiteX0-739" fmla="*/ 807 w 908557"/>
              <a:gd name="connsiteY0-740" fmla="*/ 385842 h 692203"/>
              <a:gd name="connsiteX1-741" fmla="*/ 807 w 908557"/>
              <a:gd name="connsiteY1-742" fmla="*/ 595390 h 692203"/>
              <a:gd name="connsiteX2-743" fmla="*/ 112726 w 908557"/>
              <a:gd name="connsiteY2-744" fmla="*/ 690641 h 692203"/>
              <a:gd name="connsiteX3-745" fmla="*/ 848533 w 908557"/>
              <a:gd name="connsiteY3-746" fmla="*/ 685878 h 692203"/>
              <a:gd name="connsiteX4-747" fmla="*/ 908064 w 908557"/>
              <a:gd name="connsiteY4-748" fmla="*/ 578722 h 692203"/>
              <a:gd name="connsiteX5-749" fmla="*/ 898539 w 908557"/>
              <a:gd name="connsiteY5-750" fmla="*/ 66753 h 692203"/>
              <a:gd name="connsiteX6-751" fmla="*/ 829482 w 908557"/>
              <a:gd name="connsiteY6-752" fmla="*/ 14365 h 692203"/>
              <a:gd name="connsiteX7-753" fmla="*/ 46051 w 908557"/>
              <a:gd name="connsiteY7-754" fmla="*/ 276303 h 692203"/>
              <a:gd name="connsiteX8-755" fmla="*/ 807 w 908557"/>
              <a:gd name="connsiteY8-756" fmla="*/ 385842 h 692203"/>
              <a:gd name="connsiteX0-757" fmla="*/ 699 w 908449"/>
              <a:gd name="connsiteY0-758" fmla="*/ 385842 h 692203"/>
              <a:gd name="connsiteX1-759" fmla="*/ 699 w 908449"/>
              <a:gd name="connsiteY1-760" fmla="*/ 595390 h 692203"/>
              <a:gd name="connsiteX2-761" fmla="*/ 112618 w 908449"/>
              <a:gd name="connsiteY2-762" fmla="*/ 690641 h 692203"/>
              <a:gd name="connsiteX3-763" fmla="*/ 848425 w 908449"/>
              <a:gd name="connsiteY3-764" fmla="*/ 685878 h 692203"/>
              <a:gd name="connsiteX4-765" fmla="*/ 907956 w 908449"/>
              <a:gd name="connsiteY4-766" fmla="*/ 578722 h 692203"/>
              <a:gd name="connsiteX5-767" fmla="*/ 898431 w 908449"/>
              <a:gd name="connsiteY5-768" fmla="*/ 66753 h 692203"/>
              <a:gd name="connsiteX6-769" fmla="*/ 829374 w 908449"/>
              <a:gd name="connsiteY6-770" fmla="*/ 14365 h 692203"/>
              <a:gd name="connsiteX7-771" fmla="*/ 45943 w 908449"/>
              <a:gd name="connsiteY7-772" fmla="*/ 276303 h 692203"/>
              <a:gd name="connsiteX8-773" fmla="*/ 699 w 908449"/>
              <a:gd name="connsiteY8-774" fmla="*/ 385842 h 692203"/>
              <a:gd name="connsiteX0-775" fmla="*/ 699 w 911004"/>
              <a:gd name="connsiteY0-776" fmla="*/ 385842 h 692203"/>
              <a:gd name="connsiteX1-777" fmla="*/ 699 w 911004"/>
              <a:gd name="connsiteY1-778" fmla="*/ 595390 h 692203"/>
              <a:gd name="connsiteX2-779" fmla="*/ 112618 w 911004"/>
              <a:gd name="connsiteY2-780" fmla="*/ 690641 h 692203"/>
              <a:gd name="connsiteX3-781" fmla="*/ 848425 w 911004"/>
              <a:gd name="connsiteY3-782" fmla="*/ 685878 h 692203"/>
              <a:gd name="connsiteX4-783" fmla="*/ 907956 w 911004"/>
              <a:gd name="connsiteY4-784" fmla="*/ 578722 h 692203"/>
              <a:gd name="connsiteX5-785" fmla="*/ 910534 w 911004"/>
              <a:gd name="connsiteY5-786" fmla="*/ 66753 h 692203"/>
              <a:gd name="connsiteX6-787" fmla="*/ 829374 w 911004"/>
              <a:gd name="connsiteY6-788" fmla="*/ 14365 h 692203"/>
              <a:gd name="connsiteX7-789" fmla="*/ 45943 w 911004"/>
              <a:gd name="connsiteY7-790" fmla="*/ 276303 h 692203"/>
              <a:gd name="connsiteX8-791" fmla="*/ 699 w 911004"/>
              <a:gd name="connsiteY8-792" fmla="*/ 385842 h 692203"/>
              <a:gd name="connsiteX0-793" fmla="*/ 699 w 911004"/>
              <a:gd name="connsiteY0-794" fmla="*/ 385842 h 692203"/>
              <a:gd name="connsiteX1-795" fmla="*/ 699 w 911004"/>
              <a:gd name="connsiteY1-796" fmla="*/ 595390 h 692203"/>
              <a:gd name="connsiteX2-797" fmla="*/ 112618 w 911004"/>
              <a:gd name="connsiteY2-798" fmla="*/ 690641 h 692203"/>
              <a:gd name="connsiteX3-799" fmla="*/ 848425 w 911004"/>
              <a:gd name="connsiteY3-800" fmla="*/ 685878 h 692203"/>
              <a:gd name="connsiteX4-801" fmla="*/ 907956 w 911004"/>
              <a:gd name="connsiteY4-802" fmla="*/ 578722 h 692203"/>
              <a:gd name="connsiteX5-803" fmla="*/ 910534 w 911004"/>
              <a:gd name="connsiteY5-804" fmla="*/ 66753 h 692203"/>
              <a:gd name="connsiteX6-805" fmla="*/ 829374 w 911004"/>
              <a:gd name="connsiteY6-806" fmla="*/ 14365 h 692203"/>
              <a:gd name="connsiteX7-807" fmla="*/ 45943 w 911004"/>
              <a:gd name="connsiteY7-808" fmla="*/ 276303 h 692203"/>
              <a:gd name="connsiteX8-809" fmla="*/ 699 w 911004"/>
              <a:gd name="connsiteY8-810" fmla="*/ 385842 h 692203"/>
              <a:gd name="connsiteX0-811" fmla="*/ 699 w 911004"/>
              <a:gd name="connsiteY0-812" fmla="*/ 385842 h 692203"/>
              <a:gd name="connsiteX1-813" fmla="*/ 699 w 911004"/>
              <a:gd name="connsiteY1-814" fmla="*/ 595390 h 692203"/>
              <a:gd name="connsiteX2-815" fmla="*/ 112618 w 911004"/>
              <a:gd name="connsiteY2-816" fmla="*/ 690641 h 692203"/>
              <a:gd name="connsiteX3-817" fmla="*/ 848425 w 911004"/>
              <a:gd name="connsiteY3-818" fmla="*/ 685878 h 692203"/>
              <a:gd name="connsiteX4-819" fmla="*/ 907956 w 911004"/>
              <a:gd name="connsiteY4-820" fmla="*/ 578722 h 692203"/>
              <a:gd name="connsiteX5-821" fmla="*/ 910534 w 911004"/>
              <a:gd name="connsiteY5-822" fmla="*/ 66753 h 692203"/>
              <a:gd name="connsiteX6-823" fmla="*/ 829374 w 911004"/>
              <a:gd name="connsiteY6-824" fmla="*/ 14365 h 692203"/>
              <a:gd name="connsiteX7-825" fmla="*/ 45943 w 911004"/>
              <a:gd name="connsiteY7-826" fmla="*/ 276303 h 692203"/>
              <a:gd name="connsiteX8-827" fmla="*/ 699 w 911004"/>
              <a:gd name="connsiteY8-828" fmla="*/ 385842 h 692203"/>
              <a:gd name="connsiteX0-829" fmla="*/ 699 w 910534"/>
              <a:gd name="connsiteY0-830" fmla="*/ 386399 h 692760"/>
              <a:gd name="connsiteX1-831" fmla="*/ 699 w 910534"/>
              <a:gd name="connsiteY1-832" fmla="*/ 595947 h 692760"/>
              <a:gd name="connsiteX2-833" fmla="*/ 112618 w 910534"/>
              <a:gd name="connsiteY2-834" fmla="*/ 691198 h 692760"/>
              <a:gd name="connsiteX3-835" fmla="*/ 848425 w 910534"/>
              <a:gd name="connsiteY3-836" fmla="*/ 686435 h 692760"/>
              <a:gd name="connsiteX4-837" fmla="*/ 907956 w 910534"/>
              <a:gd name="connsiteY4-838" fmla="*/ 579279 h 692760"/>
              <a:gd name="connsiteX5-839" fmla="*/ 910534 w 910534"/>
              <a:gd name="connsiteY5-840" fmla="*/ 67310 h 692760"/>
              <a:gd name="connsiteX6-841" fmla="*/ 829374 w 910534"/>
              <a:gd name="connsiteY6-842" fmla="*/ 14922 h 692760"/>
              <a:gd name="connsiteX7-843" fmla="*/ 45943 w 910534"/>
              <a:gd name="connsiteY7-844" fmla="*/ 276860 h 692760"/>
              <a:gd name="connsiteX8-845" fmla="*/ 699 w 910534"/>
              <a:gd name="connsiteY8-846" fmla="*/ 386399 h 692760"/>
              <a:gd name="connsiteX0-847" fmla="*/ 699 w 910534"/>
              <a:gd name="connsiteY0-848" fmla="*/ 384791 h 691152"/>
              <a:gd name="connsiteX1-849" fmla="*/ 699 w 910534"/>
              <a:gd name="connsiteY1-850" fmla="*/ 594339 h 691152"/>
              <a:gd name="connsiteX2-851" fmla="*/ 112618 w 910534"/>
              <a:gd name="connsiteY2-852" fmla="*/ 689590 h 691152"/>
              <a:gd name="connsiteX3-853" fmla="*/ 848425 w 910534"/>
              <a:gd name="connsiteY3-854" fmla="*/ 684827 h 691152"/>
              <a:gd name="connsiteX4-855" fmla="*/ 907956 w 910534"/>
              <a:gd name="connsiteY4-856" fmla="*/ 577671 h 691152"/>
              <a:gd name="connsiteX5-857" fmla="*/ 910534 w 910534"/>
              <a:gd name="connsiteY5-858" fmla="*/ 65702 h 691152"/>
              <a:gd name="connsiteX6-859" fmla="*/ 829374 w 910534"/>
              <a:gd name="connsiteY6-860" fmla="*/ 13314 h 691152"/>
              <a:gd name="connsiteX7-861" fmla="*/ 45943 w 910534"/>
              <a:gd name="connsiteY7-862" fmla="*/ 275252 h 691152"/>
              <a:gd name="connsiteX8-863" fmla="*/ 699 w 910534"/>
              <a:gd name="connsiteY8-864" fmla="*/ 384791 h 691152"/>
              <a:gd name="connsiteX0-865" fmla="*/ 699 w 910534"/>
              <a:gd name="connsiteY0-866" fmla="*/ 384791 h 691152"/>
              <a:gd name="connsiteX1-867" fmla="*/ 699 w 910534"/>
              <a:gd name="connsiteY1-868" fmla="*/ 594339 h 691152"/>
              <a:gd name="connsiteX2-869" fmla="*/ 112618 w 910534"/>
              <a:gd name="connsiteY2-870" fmla="*/ 689590 h 691152"/>
              <a:gd name="connsiteX3-871" fmla="*/ 848425 w 910534"/>
              <a:gd name="connsiteY3-872" fmla="*/ 684827 h 691152"/>
              <a:gd name="connsiteX4-873" fmla="*/ 907956 w 910534"/>
              <a:gd name="connsiteY4-874" fmla="*/ 577671 h 691152"/>
              <a:gd name="connsiteX5-875" fmla="*/ 910534 w 910534"/>
              <a:gd name="connsiteY5-876" fmla="*/ 65702 h 691152"/>
              <a:gd name="connsiteX6-877" fmla="*/ 829374 w 910534"/>
              <a:gd name="connsiteY6-878" fmla="*/ 13314 h 691152"/>
              <a:gd name="connsiteX7-879" fmla="*/ 45943 w 910534"/>
              <a:gd name="connsiteY7-880" fmla="*/ 275252 h 691152"/>
              <a:gd name="connsiteX8-881" fmla="*/ 699 w 910534"/>
              <a:gd name="connsiteY8-882" fmla="*/ 384791 h 691152"/>
              <a:gd name="connsiteX0-883" fmla="*/ 264 w 910099"/>
              <a:gd name="connsiteY0-884" fmla="*/ 384791 h 691326"/>
              <a:gd name="connsiteX1-885" fmla="*/ 264 w 910099"/>
              <a:gd name="connsiteY1-886" fmla="*/ 594339 h 691326"/>
              <a:gd name="connsiteX2-887" fmla="*/ 112183 w 910099"/>
              <a:gd name="connsiteY2-888" fmla="*/ 689590 h 691326"/>
              <a:gd name="connsiteX3-889" fmla="*/ 847990 w 910099"/>
              <a:gd name="connsiteY3-890" fmla="*/ 684827 h 691326"/>
              <a:gd name="connsiteX4-891" fmla="*/ 907521 w 910099"/>
              <a:gd name="connsiteY4-892" fmla="*/ 577671 h 691326"/>
              <a:gd name="connsiteX5-893" fmla="*/ 910099 w 910099"/>
              <a:gd name="connsiteY5-894" fmla="*/ 65702 h 691326"/>
              <a:gd name="connsiteX6-895" fmla="*/ 828939 w 910099"/>
              <a:gd name="connsiteY6-896" fmla="*/ 13314 h 691326"/>
              <a:gd name="connsiteX7-897" fmla="*/ 45508 w 910099"/>
              <a:gd name="connsiteY7-898" fmla="*/ 275252 h 691326"/>
              <a:gd name="connsiteX8-899" fmla="*/ 264 w 910099"/>
              <a:gd name="connsiteY8-900" fmla="*/ 384791 h 691326"/>
              <a:gd name="connsiteX0-901" fmla="*/ 0 w 909835"/>
              <a:gd name="connsiteY0-902" fmla="*/ 384791 h 691326"/>
              <a:gd name="connsiteX1-903" fmla="*/ 0 w 909835"/>
              <a:gd name="connsiteY1-904" fmla="*/ 594339 h 691326"/>
              <a:gd name="connsiteX2-905" fmla="*/ 111919 w 909835"/>
              <a:gd name="connsiteY2-906" fmla="*/ 689590 h 691326"/>
              <a:gd name="connsiteX3-907" fmla="*/ 847726 w 909835"/>
              <a:gd name="connsiteY3-908" fmla="*/ 684827 h 691326"/>
              <a:gd name="connsiteX4-909" fmla="*/ 907257 w 909835"/>
              <a:gd name="connsiteY4-910" fmla="*/ 577671 h 691326"/>
              <a:gd name="connsiteX5-911" fmla="*/ 909835 w 909835"/>
              <a:gd name="connsiteY5-912" fmla="*/ 65702 h 691326"/>
              <a:gd name="connsiteX6-913" fmla="*/ 828675 w 909835"/>
              <a:gd name="connsiteY6-914" fmla="*/ 13314 h 691326"/>
              <a:gd name="connsiteX7-915" fmla="*/ 45244 w 909835"/>
              <a:gd name="connsiteY7-916" fmla="*/ 275252 h 691326"/>
              <a:gd name="connsiteX8-917" fmla="*/ 0 w 909835"/>
              <a:gd name="connsiteY8-918" fmla="*/ 384791 h 691326"/>
              <a:gd name="connsiteX0-919" fmla="*/ 0 w 909835"/>
              <a:gd name="connsiteY0-920" fmla="*/ 384791 h 691326"/>
              <a:gd name="connsiteX1-921" fmla="*/ 0 w 909835"/>
              <a:gd name="connsiteY1-922" fmla="*/ 594339 h 691326"/>
              <a:gd name="connsiteX2-923" fmla="*/ 111919 w 909835"/>
              <a:gd name="connsiteY2-924" fmla="*/ 689590 h 691326"/>
              <a:gd name="connsiteX3-925" fmla="*/ 847726 w 909835"/>
              <a:gd name="connsiteY3-926" fmla="*/ 684827 h 691326"/>
              <a:gd name="connsiteX4-927" fmla="*/ 907257 w 909835"/>
              <a:gd name="connsiteY4-928" fmla="*/ 577671 h 691326"/>
              <a:gd name="connsiteX5-929" fmla="*/ 909835 w 909835"/>
              <a:gd name="connsiteY5-930" fmla="*/ 65702 h 691326"/>
              <a:gd name="connsiteX6-931" fmla="*/ 828675 w 909835"/>
              <a:gd name="connsiteY6-932" fmla="*/ 13314 h 691326"/>
              <a:gd name="connsiteX7-933" fmla="*/ 45244 w 909835"/>
              <a:gd name="connsiteY7-934" fmla="*/ 275252 h 691326"/>
              <a:gd name="connsiteX8-935" fmla="*/ 0 w 909835"/>
              <a:gd name="connsiteY8-936" fmla="*/ 384791 h 691326"/>
              <a:gd name="connsiteX0-937" fmla="*/ 365 w 910200"/>
              <a:gd name="connsiteY0-938" fmla="*/ 384791 h 691326"/>
              <a:gd name="connsiteX1-939" fmla="*/ 365 w 910200"/>
              <a:gd name="connsiteY1-940" fmla="*/ 594339 h 691326"/>
              <a:gd name="connsiteX2-941" fmla="*/ 112284 w 910200"/>
              <a:gd name="connsiteY2-942" fmla="*/ 689590 h 691326"/>
              <a:gd name="connsiteX3-943" fmla="*/ 848091 w 910200"/>
              <a:gd name="connsiteY3-944" fmla="*/ 684827 h 691326"/>
              <a:gd name="connsiteX4-945" fmla="*/ 907622 w 910200"/>
              <a:gd name="connsiteY4-946" fmla="*/ 577671 h 691326"/>
              <a:gd name="connsiteX5-947" fmla="*/ 910200 w 910200"/>
              <a:gd name="connsiteY5-948" fmla="*/ 65702 h 691326"/>
              <a:gd name="connsiteX6-949" fmla="*/ 829040 w 910200"/>
              <a:gd name="connsiteY6-950" fmla="*/ 13314 h 691326"/>
              <a:gd name="connsiteX7-951" fmla="*/ 45609 w 910200"/>
              <a:gd name="connsiteY7-952" fmla="*/ 275252 h 691326"/>
              <a:gd name="connsiteX8-953" fmla="*/ 365 w 910200"/>
              <a:gd name="connsiteY8-954" fmla="*/ 384791 h 691326"/>
              <a:gd name="connsiteX0-955" fmla="*/ 0 w 909835"/>
              <a:gd name="connsiteY0-956" fmla="*/ 384791 h 691326"/>
              <a:gd name="connsiteX1-957" fmla="*/ 0 w 909835"/>
              <a:gd name="connsiteY1-958" fmla="*/ 594339 h 691326"/>
              <a:gd name="connsiteX2-959" fmla="*/ 111919 w 909835"/>
              <a:gd name="connsiteY2-960" fmla="*/ 689590 h 691326"/>
              <a:gd name="connsiteX3-961" fmla="*/ 847726 w 909835"/>
              <a:gd name="connsiteY3-962" fmla="*/ 684827 h 691326"/>
              <a:gd name="connsiteX4-963" fmla="*/ 907257 w 909835"/>
              <a:gd name="connsiteY4-964" fmla="*/ 577671 h 691326"/>
              <a:gd name="connsiteX5-965" fmla="*/ 909835 w 909835"/>
              <a:gd name="connsiteY5-966" fmla="*/ 65702 h 691326"/>
              <a:gd name="connsiteX6-967" fmla="*/ 828675 w 909835"/>
              <a:gd name="connsiteY6-968" fmla="*/ 13314 h 691326"/>
              <a:gd name="connsiteX7-969" fmla="*/ 45244 w 909835"/>
              <a:gd name="connsiteY7-970" fmla="*/ 275252 h 691326"/>
              <a:gd name="connsiteX8-971" fmla="*/ 0 w 909835"/>
              <a:gd name="connsiteY8-972" fmla="*/ 384791 h 691326"/>
              <a:gd name="connsiteX0-973" fmla="*/ 0 w 909835"/>
              <a:gd name="connsiteY0-974" fmla="*/ 384791 h 691326"/>
              <a:gd name="connsiteX1-975" fmla="*/ 0 w 909835"/>
              <a:gd name="connsiteY1-976" fmla="*/ 594339 h 691326"/>
              <a:gd name="connsiteX2-977" fmla="*/ 60014 w 909835"/>
              <a:gd name="connsiteY2-978" fmla="*/ 689590 h 691326"/>
              <a:gd name="connsiteX3-979" fmla="*/ 847726 w 909835"/>
              <a:gd name="connsiteY3-980" fmla="*/ 684827 h 691326"/>
              <a:gd name="connsiteX4-981" fmla="*/ 907257 w 909835"/>
              <a:gd name="connsiteY4-982" fmla="*/ 577671 h 691326"/>
              <a:gd name="connsiteX5-983" fmla="*/ 909835 w 909835"/>
              <a:gd name="connsiteY5-984" fmla="*/ 65702 h 691326"/>
              <a:gd name="connsiteX6-985" fmla="*/ 828675 w 909835"/>
              <a:gd name="connsiteY6-986" fmla="*/ 13314 h 691326"/>
              <a:gd name="connsiteX7-987" fmla="*/ 45244 w 909835"/>
              <a:gd name="connsiteY7-988" fmla="*/ 275252 h 691326"/>
              <a:gd name="connsiteX8-989" fmla="*/ 0 w 909835"/>
              <a:gd name="connsiteY8-990" fmla="*/ 384791 h 691326"/>
              <a:gd name="connsiteX0-991" fmla="*/ 0 w 909835"/>
              <a:gd name="connsiteY0-992" fmla="*/ 384791 h 689590"/>
              <a:gd name="connsiteX1-993" fmla="*/ 0 w 909835"/>
              <a:gd name="connsiteY1-994" fmla="*/ 594339 h 689590"/>
              <a:gd name="connsiteX2-995" fmla="*/ 60014 w 909835"/>
              <a:gd name="connsiteY2-996" fmla="*/ 689590 h 689590"/>
              <a:gd name="connsiteX3-997" fmla="*/ 847726 w 909835"/>
              <a:gd name="connsiteY3-998" fmla="*/ 684827 h 689590"/>
              <a:gd name="connsiteX4-999" fmla="*/ 907257 w 909835"/>
              <a:gd name="connsiteY4-1000" fmla="*/ 577671 h 689590"/>
              <a:gd name="connsiteX5-1001" fmla="*/ 909835 w 909835"/>
              <a:gd name="connsiteY5-1002" fmla="*/ 65702 h 689590"/>
              <a:gd name="connsiteX6-1003" fmla="*/ 828675 w 909835"/>
              <a:gd name="connsiteY6-1004" fmla="*/ 13314 h 689590"/>
              <a:gd name="connsiteX7-1005" fmla="*/ 45244 w 909835"/>
              <a:gd name="connsiteY7-1006" fmla="*/ 275252 h 689590"/>
              <a:gd name="connsiteX8-1007" fmla="*/ 0 w 909835"/>
              <a:gd name="connsiteY8-1008" fmla="*/ 384791 h 689590"/>
              <a:gd name="connsiteX0-1009" fmla="*/ 0 w 909835"/>
              <a:gd name="connsiteY0-1010" fmla="*/ 384791 h 690195"/>
              <a:gd name="connsiteX1-1011" fmla="*/ 0 w 909835"/>
              <a:gd name="connsiteY1-1012" fmla="*/ 594339 h 690195"/>
              <a:gd name="connsiteX2-1013" fmla="*/ 60014 w 909835"/>
              <a:gd name="connsiteY2-1014" fmla="*/ 689590 h 690195"/>
              <a:gd name="connsiteX3-1015" fmla="*/ 847726 w 909835"/>
              <a:gd name="connsiteY3-1016" fmla="*/ 684827 h 690195"/>
              <a:gd name="connsiteX4-1017" fmla="*/ 907257 w 909835"/>
              <a:gd name="connsiteY4-1018" fmla="*/ 577671 h 690195"/>
              <a:gd name="connsiteX5-1019" fmla="*/ 909835 w 909835"/>
              <a:gd name="connsiteY5-1020" fmla="*/ 65702 h 690195"/>
              <a:gd name="connsiteX6-1021" fmla="*/ 828675 w 909835"/>
              <a:gd name="connsiteY6-1022" fmla="*/ 13314 h 690195"/>
              <a:gd name="connsiteX7-1023" fmla="*/ 45244 w 909835"/>
              <a:gd name="connsiteY7-1024" fmla="*/ 275252 h 690195"/>
              <a:gd name="connsiteX8-1025" fmla="*/ 0 w 909835"/>
              <a:gd name="connsiteY8-1026" fmla="*/ 384791 h 690195"/>
              <a:gd name="connsiteX0-1027" fmla="*/ 0 w 909835"/>
              <a:gd name="connsiteY0-1028" fmla="*/ 384791 h 689590"/>
              <a:gd name="connsiteX1-1029" fmla="*/ 0 w 909835"/>
              <a:gd name="connsiteY1-1030" fmla="*/ 580458 h 689590"/>
              <a:gd name="connsiteX2-1031" fmla="*/ 60014 w 909835"/>
              <a:gd name="connsiteY2-1032" fmla="*/ 689590 h 689590"/>
              <a:gd name="connsiteX3-1033" fmla="*/ 847726 w 909835"/>
              <a:gd name="connsiteY3-1034" fmla="*/ 684827 h 689590"/>
              <a:gd name="connsiteX4-1035" fmla="*/ 907257 w 909835"/>
              <a:gd name="connsiteY4-1036" fmla="*/ 577671 h 689590"/>
              <a:gd name="connsiteX5-1037" fmla="*/ 909835 w 909835"/>
              <a:gd name="connsiteY5-1038" fmla="*/ 65702 h 689590"/>
              <a:gd name="connsiteX6-1039" fmla="*/ 828675 w 909835"/>
              <a:gd name="connsiteY6-1040" fmla="*/ 13314 h 689590"/>
              <a:gd name="connsiteX7-1041" fmla="*/ 45244 w 909835"/>
              <a:gd name="connsiteY7-1042" fmla="*/ 275252 h 689590"/>
              <a:gd name="connsiteX8-1043" fmla="*/ 0 w 909835"/>
              <a:gd name="connsiteY8-1044" fmla="*/ 384791 h 689590"/>
              <a:gd name="connsiteX0-1045" fmla="*/ 0 w 909835"/>
              <a:gd name="connsiteY0-1046" fmla="*/ 388381 h 693180"/>
              <a:gd name="connsiteX1-1047" fmla="*/ 0 w 909835"/>
              <a:gd name="connsiteY1-1048" fmla="*/ 584048 h 693180"/>
              <a:gd name="connsiteX2-1049" fmla="*/ 60014 w 909835"/>
              <a:gd name="connsiteY2-1050" fmla="*/ 693180 h 693180"/>
              <a:gd name="connsiteX3-1051" fmla="*/ 847726 w 909835"/>
              <a:gd name="connsiteY3-1052" fmla="*/ 688417 h 693180"/>
              <a:gd name="connsiteX4-1053" fmla="*/ 907257 w 909835"/>
              <a:gd name="connsiteY4-1054" fmla="*/ 581261 h 693180"/>
              <a:gd name="connsiteX5-1055" fmla="*/ 909835 w 909835"/>
              <a:gd name="connsiteY5-1056" fmla="*/ 69292 h 693180"/>
              <a:gd name="connsiteX6-1057" fmla="*/ 845679 w 909835"/>
              <a:gd name="connsiteY6-1058" fmla="*/ 11351 h 693180"/>
              <a:gd name="connsiteX7-1059" fmla="*/ 45244 w 909835"/>
              <a:gd name="connsiteY7-1060" fmla="*/ 278842 h 693180"/>
              <a:gd name="connsiteX8-1061" fmla="*/ 0 w 909835"/>
              <a:gd name="connsiteY8-1062" fmla="*/ 388381 h 693180"/>
              <a:gd name="connsiteX0-1063" fmla="*/ 0 w 909835"/>
              <a:gd name="connsiteY0-1064" fmla="*/ 388381 h 693180"/>
              <a:gd name="connsiteX1-1065" fmla="*/ 0 w 909835"/>
              <a:gd name="connsiteY1-1066" fmla="*/ 584048 h 693180"/>
              <a:gd name="connsiteX2-1067" fmla="*/ 60014 w 909835"/>
              <a:gd name="connsiteY2-1068" fmla="*/ 693180 h 693180"/>
              <a:gd name="connsiteX3-1069" fmla="*/ 847726 w 909835"/>
              <a:gd name="connsiteY3-1070" fmla="*/ 688417 h 693180"/>
              <a:gd name="connsiteX4-1071" fmla="*/ 907257 w 909835"/>
              <a:gd name="connsiteY4-1072" fmla="*/ 581261 h 693180"/>
              <a:gd name="connsiteX5-1073" fmla="*/ 909835 w 909835"/>
              <a:gd name="connsiteY5-1074" fmla="*/ 69292 h 693180"/>
              <a:gd name="connsiteX6-1075" fmla="*/ 845679 w 909835"/>
              <a:gd name="connsiteY6-1076" fmla="*/ 11351 h 693180"/>
              <a:gd name="connsiteX7-1077" fmla="*/ 45244 w 909835"/>
              <a:gd name="connsiteY7-1078" fmla="*/ 278842 h 693180"/>
              <a:gd name="connsiteX8-1079" fmla="*/ 0 w 909835"/>
              <a:gd name="connsiteY8-1080" fmla="*/ 388381 h 693180"/>
              <a:gd name="connsiteX0-1081" fmla="*/ 0 w 909835"/>
              <a:gd name="connsiteY0-1082" fmla="*/ 387170 h 691969"/>
              <a:gd name="connsiteX1-1083" fmla="*/ 0 w 909835"/>
              <a:gd name="connsiteY1-1084" fmla="*/ 582837 h 691969"/>
              <a:gd name="connsiteX2-1085" fmla="*/ 60014 w 909835"/>
              <a:gd name="connsiteY2-1086" fmla="*/ 691969 h 691969"/>
              <a:gd name="connsiteX3-1087" fmla="*/ 847726 w 909835"/>
              <a:gd name="connsiteY3-1088" fmla="*/ 687206 h 691969"/>
              <a:gd name="connsiteX4-1089" fmla="*/ 907257 w 909835"/>
              <a:gd name="connsiteY4-1090" fmla="*/ 580050 h 691969"/>
              <a:gd name="connsiteX5-1091" fmla="*/ 909835 w 909835"/>
              <a:gd name="connsiteY5-1092" fmla="*/ 68081 h 691969"/>
              <a:gd name="connsiteX6-1093" fmla="*/ 845679 w 909835"/>
              <a:gd name="connsiteY6-1094" fmla="*/ 10140 h 691969"/>
              <a:gd name="connsiteX7-1095" fmla="*/ 45244 w 909835"/>
              <a:gd name="connsiteY7-1096" fmla="*/ 277631 h 691969"/>
              <a:gd name="connsiteX8-1097" fmla="*/ 0 w 909835"/>
              <a:gd name="connsiteY8-1098" fmla="*/ 387170 h 691969"/>
              <a:gd name="connsiteX0-1099" fmla="*/ 0 w 909835"/>
              <a:gd name="connsiteY0-1100" fmla="*/ 387170 h 691969"/>
              <a:gd name="connsiteX1-1101" fmla="*/ 0 w 909835"/>
              <a:gd name="connsiteY1-1102" fmla="*/ 582837 h 691969"/>
              <a:gd name="connsiteX2-1103" fmla="*/ 60014 w 909835"/>
              <a:gd name="connsiteY2-1104" fmla="*/ 691969 h 691969"/>
              <a:gd name="connsiteX3-1105" fmla="*/ 847726 w 909835"/>
              <a:gd name="connsiteY3-1106" fmla="*/ 687206 h 691969"/>
              <a:gd name="connsiteX4-1107" fmla="*/ 907257 w 909835"/>
              <a:gd name="connsiteY4-1108" fmla="*/ 580050 h 691969"/>
              <a:gd name="connsiteX5-1109" fmla="*/ 909835 w 909835"/>
              <a:gd name="connsiteY5-1110" fmla="*/ 68081 h 691969"/>
              <a:gd name="connsiteX6-1111" fmla="*/ 845679 w 909835"/>
              <a:gd name="connsiteY6-1112" fmla="*/ 10140 h 691969"/>
              <a:gd name="connsiteX7-1113" fmla="*/ 45244 w 909835"/>
              <a:gd name="connsiteY7-1114" fmla="*/ 277631 h 691969"/>
              <a:gd name="connsiteX8-1115" fmla="*/ 0 w 909835"/>
              <a:gd name="connsiteY8-1116" fmla="*/ 387170 h 691969"/>
              <a:gd name="connsiteX0-1117" fmla="*/ 0 w 909835"/>
              <a:gd name="connsiteY0-1118" fmla="*/ 387170 h 691969"/>
              <a:gd name="connsiteX1-1119" fmla="*/ 0 w 909835"/>
              <a:gd name="connsiteY1-1120" fmla="*/ 582837 h 691969"/>
              <a:gd name="connsiteX2-1121" fmla="*/ 60014 w 909835"/>
              <a:gd name="connsiteY2-1122" fmla="*/ 691969 h 691969"/>
              <a:gd name="connsiteX3-1123" fmla="*/ 847726 w 909835"/>
              <a:gd name="connsiteY3-1124" fmla="*/ 687206 h 691969"/>
              <a:gd name="connsiteX4-1125" fmla="*/ 907257 w 909835"/>
              <a:gd name="connsiteY4-1126" fmla="*/ 580050 h 691969"/>
              <a:gd name="connsiteX5-1127" fmla="*/ 909835 w 909835"/>
              <a:gd name="connsiteY5-1128" fmla="*/ 68081 h 691969"/>
              <a:gd name="connsiteX6-1129" fmla="*/ 845679 w 909835"/>
              <a:gd name="connsiteY6-1130" fmla="*/ 10140 h 691969"/>
              <a:gd name="connsiteX7-1131" fmla="*/ 45244 w 909835"/>
              <a:gd name="connsiteY7-1132" fmla="*/ 277631 h 691969"/>
              <a:gd name="connsiteX8-1133" fmla="*/ 0 w 909835"/>
              <a:gd name="connsiteY8-1134" fmla="*/ 387170 h 6919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909835" h="691969">
                <a:moveTo>
                  <a:pt x="0" y="387170"/>
                </a:moveTo>
                <a:lnTo>
                  <a:pt x="0" y="582837"/>
                </a:lnTo>
                <a:cubicBezTo>
                  <a:pt x="314" y="693790"/>
                  <a:pt x="2172" y="691574"/>
                  <a:pt x="60014" y="691969"/>
                </a:cubicBezTo>
                <a:lnTo>
                  <a:pt x="847726" y="687206"/>
                </a:lnTo>
                <a:cubicBezTo>
                  <a:pt x="901495" y="687412"/>
                  <a:pt x="901708" y="648353"/>
                  <a:pt x="907257" y="580050"/>
                </a:cubicBezTo>
                <a:cubicBezTo>
                  <a:pt x="908116" y="409394"/>
                  <a:pt x="908976" y="238737"/>
                  <a:pt x="909835" y="68081"/>
                </a:cubicBezTo>
                <a:cubicBezTo>
                  <a:pt x="906309" y="-20324"/>
                  <a:pt x="891944" y="-1567"/>
                  <a:pt x="845679" y="10140"/>
                </a:cubicBezTo>
                <a:lnTo>
                  <a:pt x="45244" y="277631"/>
                </a:lnTo>
                <a:cubicBezTo>
                  <a:pt x="-3528" y="296576"/>
                  <a:pt x="701" y="315148"/>
                  <a:pt x="0" y="38717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168525" y="4609503"/>
            <a:ext cx="6315075" cy="6175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П</a:t>
            </a:r>
            <a:r>
              <a:rPr lang="ru-RU" dirty="0" err="1" smtClean="0"/>
              <a:t>одзаголовок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3" y="197297"/>
            <a:ext cx="2704572" cy="615966"/>
          </a:xfrm>
          <a:prstGeom prst="rect">
            <a:avLst/>
          </a:prstGeom>
        </p:spPr>
      </p:pic>
      <p:sp>
        <p:nvSpPr>
          <p:cNvPr id="21" name="Подзаголовок 2"/>
          <p:cNvSpPr txBox="1"/>
          <p:nvPr userDrawn="1"/>
        </p:nvSpPr>
        <p:spPr>
          <a:xfrm>
            <a:off x="10764611" y="6198688"/>
            <a:ext cx="142739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uust.ru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 userDrawn="1"/>
        </p:nvCxnSpPr>
        <p:spPr>
          <a:xfrm flipH="1">
            <a:off x="10764611" y="6580776"/>
            <a:ext cx="142738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 userDrawn="1"/>
        </p:nvCxnSpPr>
        <p:spPr>
          <a:xfrm flipH="1">
            <a:off x="2" y="956490"/>
            <a:ext cx="360997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>
            <a:off x="0" y="771315"/>
            <a:ext cx="11036301" cy="934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0549" y="6241143"/>
            <a:ext cx="11601451" cy="39188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дзаголовок 2"/>
          <p:cNvSpPr txBox="1"/>
          <p:nvPr userDrawn="1"/>
        </p:nvSpPr>
        <p:spPr>
          <a:xfrm>
            <a:off x="10764611" y="6246586"/>
            <a:ext cx="142739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uust.ru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47961" y="6329074"/>
            <a:ext cx="1512168" cy="216024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fld id="{CB07D4DF-2351-4A60-A90B-60ED82532F7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90549" y="267494"/>
            <a:ext cx="3610744" cy="42155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Колонтитул</a:t>
            </a:r>
            <a:endParaRPr lang="ru-RU" dirty="0"/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90548" y="1627179"/>
            <a:ext cx="11106152" cy="43503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3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590268" y="952691"/>
            <a:ext cx="11106432" cy="5865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1" y="771315"/>
            <a:ext cx="4351019" cy="93446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20" name="Прямоугольник 19"/>
          <p:cNvSpPr/>
          <p:nvPr userDrawn="1"/>
        </p:nvSpPr>
        <p:spPr>
          <a:xfrm>
            <a:off x="11036301" y="155015"/>
            <a:ext cx="660399" cy="6108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847" y="267494"/>
            <a:ext cx="435439" cy="4354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771315"/>
            <a:ext cx="11036301" cy="934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590549" y="6241143"/>
            <a:ext cx="11601451" cy="39188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дзаголовок 2"/>
          <p:cNvSpPr txBox="1"/>
          <p:nvPr userDrawn="1"/>
        </p:nvSpPr>
        <p:spPr>
          <a:xfrm>
            <a:off x="10764611" y="6246586"/>
            <a:ext cx="142739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uust.ru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47961" y="6329074"/>
            <a:ext cx="1512168" cy="216024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fld id="{CB07D4DF-2351-4A60-A90B-60ED82532F7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90549" y="267494"/>
            <a:ext cx="3610744" cy="42155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Колонтитул</a:t>
            </a:r>
            <a:endParaRPr lang="ru-RU" dirty="0"/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969000" y="1066800"/>
            <a:ext cx="5727700" cy="49107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1" y="771315"/>
            <a:ext cx="4351019" cy="93446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1036301" y="155015"/>
            <a:ext cx="660399" cy="6108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847" y="267494"/>
            <a:ext cx="435439" cy="435439"/>
          </a:xfrm>
          <a:prstGeom prst="rect">
            <a:avLst/>
          </a:prstGeom>
        </p:spPr>
      </p:pic>
      <p:sp>
        <p:nvSpPr>
          <p:cNvPr id="27" name="Объект 26"/>
          <p:cNvSpPr>
            <a:spLocks noGrp="1"/>
          </p:cNvSpPr>
          <p:nvPr>
            <p:ph sz="quarter" idx="13" hasCustomPrompt="1"/>
          </p:nvPr>
        </p:nvSpPr>
        <p:spPr>
          <a:xfrm>
            <a:off x="590549" y="1066798"/>
            <a:ext cx="5105401" cy="49107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Фото</a:t>
            </a:r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0"/>
          <p:cNvSpPr>
            <a:spLocks noGrp="1"/>
          </p:cNvSpPr>
          <p:nvPr>
            <p:ph sz="quarter" idx="10"/>
          </p:nvPr>
        </p:nvSpPr>
        <p:spPr>
          <a:xfrm>
            <a:off x="0" y="1076325"/>
            <a:ext cx="12192000" cy="5791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771315"/>
            <a:ext cx="11036301" cy="934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90549" y="6241143"/>
            <a:ext cx="11601451" cy="391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дзаголовок 2"/>
          <p:cNvSpPr txBox="1"/>
          <p:nvPr userDrawn="1"/>
        </p:nvSpPr>
        <p:spPr>
          <a:xfrm>
            <a:off x="590550" y="6246586"/>
            <a:ext cx="11601452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Уфимский</a:t>
            </a:r>
            <a:r>
              <a:rPr lang="en-US" sz="1800" baseline="0" dirty="0" smtClean="0">
                <a:solidFill>
                  <a:schemeClr val="bg1">
                    <a:lumMod val="65000"/>
                  </a:schemeClr>
                </a:solidFill>
              </a:rPr>
              <a:t> университет науки и технологий</a:t>
            </a:r>
            <a:endParaRPr lang="ru-RU"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90549" y="267494"/>
            <a:ext cx="3610744" cy="42155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Колонтитул</a:t>
            </a:r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" y="771315"/>
            <a:ext cx="4351019" cy="93446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11036301" y="155015"/>
            <a:ext cx="660399" cy="6108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847" y="267494"/>
            <a:ext cx="435439" cy="4354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771315"/>
            <a:ext cx="11036301" cy="934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0549" y="6241143"/>
            <a:ext cx="11601451" cy="3918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дзаголовок 2"/>
          <p:cNvSpPr txBox="1"/>
          <p:nvPr userDrawn="1"/>
        </p:nvSpPr>
        <p:spPr>
          <a:xfrm>
            <a:off x="590548" y="6246586"/>
            <a:ext cx="142739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uust.ru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90549" y="267494"/>
            <a:ext cx="3610744" cy="42155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Колонтитул</a:t>
            </a:r>
            <a:endParaRPr lang="ru-RU" dirty="0"/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90548" y="1066800"/>
            <a:ext cx="11106152" cy="49107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" y="771315"/>
            <a:ext cx="4351019" cy="93446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11036301" y="155015"/>
            <a:ext cx="660399" cy="6108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847" y="267494"/>
            <a:ext cx="435439" cy="4354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0"/>
            <a:ext cx="12192000" cy="485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дзаголовок 2"/>
          <p:cNvSpPr txBox="1"/>
          <p:nvPr userDrawn="1"/>
        </p:nvSpPr>
        <p:spPr>
          <a:xfrm>
            <a:off x="0" y="76199"/>
            <a:ext cx="9477373" cy="409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smtClean="0">
                <a:solidFill>
                  <a:schemeClr val="accent1"/>
                </a:solidFill>
              </a:rPr>
              <a:t>УФИМСКИЙ УНИВЕРСИТЕТ НАУКИ И ТЕХНОЛОГИЙ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9315450" y="0"/>
            <a:ext cx="1714501" cy="15858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465" y="227706"/>
            <a:ext cx="1130469" cy="1130469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777875" y="2308230"/>
            <a:ext cx="7277100" cy="16922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Заголовок</a:t>
            </a:r>
            <a:endParaRPr lang="ru-RU" dirty="0"/>
          </a:p>
        </p:txBody>
      </p:sp>
      <p:sp>
        <p:nvSpPr>
          <p:cNvPr id="14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777875" y="4361853"/>
            <a:ext cx="7277100" cy="6175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П</a:t>
            </a:r>
            <a:r>
              <a:rPr lang="ru-RU" dirty="0" err="1" smtClean="0"/>
              <a:t>одзаголовок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3086100" y="1"/>
            <a:ext cx="9105900" cy="864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93"/>
          <a:stretch>
            <a:fillRect/>
          </a:stretch>
        </p:blipFill>
        <p:spPr>
          <a:xfrm>
            <a:off x="527368" y="115055"/>
            <a:ext cx="735542" cy="62961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085956" y="155015"/>
            <a:ext cx="3610744" cy="421555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Колонтитул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" y="771315"/>
            <a:ext cx="3013245" cy="93445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idx="1" hasCustomPrompt="1"/>
          </p:nvPr>
        </p:nvSpPr>
        <p:spPr>
          <a:xfrm>
            <a:off x="3324225" y="1221135"/>
            <a:ext cx="8372475" cy="510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9" name="Объект 4"/>
          <p:cNvSpPr>
            <a:spLocks noGrp="1"/>
          </p:cNvSpPr>
          <p:nvPr>
            <p:ph idx="15" hasCustomPrompt="1"/>
          </p:nvPr>
        </p:nvSpPr>
        <p:spPr>
          <a:xfrm>
            <a:off x="604702" y="1221135"/>
            <a:ext cx="2408545" cy="1589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22" name="Объект 4"/>
          <p:cNvSpPr>
            <a:spLocks noGrp="1"/>
          </p:cNvSpPr>
          <p:nvPr>
            <p:ph idx="16" hasCustomPrompt="1"/>
          </p:nvPr>
        </p:nvSpPr>
        <p:spPr>
          <a:xfrm>
            <a:off x="604701" y="4734739"/>
            <a:ext cx="2408545" cy="1589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23" name="Объект 4"/>
          <p:cNvSpPr>
            <a:spLocks noGrp="1"/>
          </p:cNvSpPr>
          <p:nvPr>
            <p:ph idx="17" hasCustomPrompt="1"/>
          </p:nvPr>
        </p:nvSpPr>
        <p:spPr>
          <a:xfrm>
            <a:off x="604701" y="2977937"/>
            <a:ext cx="2408545" cy="1589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1" r="-844"/>
          <a:stretch>
            <a:fillRect/>
          </a:stretch>
        </p:blipFill>
        <p:spPr>
          <a:xfrm>
            <a:off x="1292054" y="115055"/>
            <a:ext cx="1400176" cy="422524"/>
          </a:xfrm>
          <a:prstGeom prst="rect">
            <a:avLst/>
          </a:prstGeom>
        </p:spPr>
      </p:pic>
      <p:sp>
        <p:nvSpPr>
          <p:cNvPr id="25" name="Подзаголовок 2"/>
          <p:cNvSpPr txBox="1"/>
          <p:nvPr userDrawn="1"/>
        </p:nvSpPr>
        <p:spPr>
          <a:xfrm>
            <a:off x="1252168" y="480669"/>
            <a:ext cx="1427390" cy="247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>
                <a:solidFill>
                  <a:schemeClr val="accent1"/>
                </a:solidFill>
              </a:rPr>
              <a:t>www.uust.ru</a:t>
            </a:r>
            <a:endParaRPr lang="ru-RU" sz="1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 userDrawn="1"/>
        </p:nvSpPr>
        <p:spPr>
          <a:xfrm>
            <a:off x="0" y="-17440"/>
            <a:ext cx="3086100" cy="925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086100" y="1"/>
            <a:ext cx="9105900" cy="9079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93"/>
          <a:stretch>
            <a:fillRect/>
          </a:stretch>
        </p:blipFill>
        <p:spPr>
          <a:xfrm>
            <a:off x="527368" y="115055"/>
            <a:ext cx="735542" cy="62961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085956" y="155015"/>
            <a:ext cx="3610744" cy="421555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Колонтитул</a:t>
            </a:r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771315"/>
            <a:ext cx="3013245" cy="93445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idx="1" hasCustomPrompt="1"/>
          </p:nvPr>
        </p:nvSpPr>
        <p:spPr>
          <a:xfrm>
            <a:off x="527369" y="1221135"/>
            <a:ext cx="11169332" cy="482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1" r="-844"/>
          <a:stretch>
            <a:fillRect/>
          </a:stretch>
        </p:blipFill>
        <p:spPr>
          <a:xfrm>
            <a:off x="1292054" y="115055"/>
            <a:ext cx="1400176" cy="422524"/>
          </a:xfrm>
          <a:prstGeom prst="rect">
            <a:avLst/>
          </a:prstGeom>
        </p:spPr>
      </p:pic>
      <p:sp>
        <p:nvSpPr>
          <p:cNvPr id="16" name="Подзаголовок 2"/>
          <p:cNvSpPr txBox="1"/>
          <p:nvPr userDrawn="1"/>
        </p:nvSpPr>
        <p:spPr>
          <a:xfrm>
            <a:off x="1252168" y="480669"/>
            <a:ext cx="1427390" cy="247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>
                <a:solidFill>
                  <a:schemeClr val="accent1"/>
                </a:solidFill>
              </a:rPr>
              <a:t>www.uust.ru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51764/d8ba8171f6e944b1dc563df7d03c02836a574238/#dst100690" TargetMode="External"/><Relationship Id="rId2" Type="http://schemas.openxmlformats.org/officeDocument/2006/relationships/hyperlink" Target="https://www.consultant.ru/document/cons_doc_LAW_451764/d8ba8171f6e944b1dc563df7d03c02836a574238/#dst10056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onsultant.ru/document/cons_doc_LAW_451764/d8ba8171f6e944b1dc563df7d03c02836a574238/#dst100577" TargetMode="External"/><Relationship Id="rId5" Type="http://schemas.openxmlformats.org/officeDocument/2006/relationships/hyperlink" Target="https://www.consultant.ru/document/cons_doc_LAW_451764/d8ba8171f6e944b1dc563df7d03c02836a574238/#dst100575" TargetMode="External"/><Relationship Id="rId4" Type="http://schemas.openxmlformats.org/officeDocument/2006/relationships/hyperlink" Target="https://www.consultant.ru/document/cons_doc_LAW_451764/d8ba8171f6e944b1dc563df7d03c02836a574238/#dst100569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818" y="1942119"/>
            <a:ext cx="9716182" cy="3960937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заселения в общежития Уфимского университета науки и технологий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2026-2027 учебный год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73099" y="5595814"/>
            <a:ext cx="9613901" cy="614485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8309" y="0"/>
            <a:ext cx="9431547" cy="448573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 части расходов по найму жилого помещения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057" y="827744"/>
            <a:ext cx="10859938" cy="4780472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</a:t>
            </a: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имеет право </a:t>
            </a:r>
            <a:r>
              <a:rPr lang="ru-RU" sz="1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получать?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бакалавриата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специалитета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обучающийся по очной форме обучения в 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УУНиТ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являющийся гражданином РФ, не имеющий жилых помещений (в 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его родители) на праве собственности или социального найма на территории 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г.о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города Уфа и Уфимского района РБ и имеющий постоянную регистрацию за ее пределами, проживающий в 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г.Уфа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съемном помещении на основании договора о найме жилого помещения (не являющемся студенческим общежитием Университета).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 нужно предоставлять в Управление по социальной работе 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УУНиТ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10 числа месяца, следующего за расчетным и не позднее 60 дней с даты заключения договора аренды жилого помещения.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Выплата компенсации производится в течении 30 календарных дней со дня подачи заявления о предоставлении компенсации.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Компенсация производится ежемесячно на основании затрат в рамках учебного года (в период с 1 сентября по 30 июня).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Компенсация предоставляется студентам в пределах установленной квоты. В случае, если количество утвержденных квот, то компенсация выделяется студентам, набравшим большое количество конкурсных баллов при поступлении в Университет.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 компенсации и количество квот на предоставление компенсации ежегодно утверждается приказом ректора Университета.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6" t="22028" r="24713" b="13099"/>
          <a:stretch/>
        </p:blipFill>
        <p:spPr>
          <a:xfrm>
            <a:off x="10563225" y="4748354"/>
            <a:ext cx="1628775" cy="171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38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1026" y="953770"/>
            <a:ext cx="9215887" cy="411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Комплект документов: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заявление установленного образца;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копию 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паспорта, </a:t>
            </a:r>
            <a:r>
              <a:rPr lang="ru-RU" sz="17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снилс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(оригинал при подаче документов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опию свидетельства о рождении;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копию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договора аренды жилого помещения (подлинник показать при подаче документов);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заверенную копию документа, подтверждающего права собственности на арендуемое жилое 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помещение;</a:t>
            </a: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согласие на обработку персональных данных от арендодателя жилого помещения;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согласие законного представителя на обработку его персональных данных (в случае, если договор заключен от его имени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платежные документы, подтверждающие оплату за расчетный 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месяц;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17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окумент, подтверждающий, что родители и студент не имеют жилых помещений на праве собственности или социального найма на территории городского округа город Уфа и Уфимского района Республики Башкортостан. </a:t>
            </a:r>
            <a:endParaRPr lang="ru-RU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175393"/>
            <a:ext cx="6096000" cy="15741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Обращаться: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Адрес: г. Уфа, ул. К. Маркса 12, к.1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237,</a:t>
            </a: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+7 908 350 49 09.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юридическим вопросам можно обращаться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тел.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+7 908 350 21 56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33398" y="3421067"/>
            <a:ext cx="3167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Подробнее ознакомиться с положением и найти установленные                   формы заявлений можно осуществив переход по ссылке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QR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-кода</a:t>
            </a:r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1237" y="1927897"/>
            <a:ext cx="1238250" cy="1238250"/>
          </a:xfrm>
          <a:prstGeom prst="rect">
            <a:avLst/>
          </a:prstGeom>
          <a:noFill/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700247" y="86265"/>
            <a:ext cx="9316167" cy="266018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 части расходов по найму жилого помещения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93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2574930"/>
            <a:ext cx="8661400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5789" y="198408"/>
            <a:ext cx="7443878" cy="948906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заселения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805" y="893331"/>
            <a:ext cx="11161862" cy="5103465"/>
          </a:xfrm>
        </p:spPr>
        <p:txBody>
          <a:bodyPr/>
          <a:lstStyle/>
          <a:p>
            <a:pPr algn="ctr"/>
            <a:endParaRPr lang="ru-RU" b="1" dirty="0"/>
          </a:p>
          <a:p>
            <a:pPr marL="457200" indent="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20.06.2026 г. абитуриенты при подаче документов на поступление в приемной комиссии в бланке заявления ставят «галочку» 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нуждаемости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койко-месте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общежитии.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02.08.2026 по 16.08.2026 г. – абитуриенты, поступившие за счёт средств федерального бюджета на факультетах/ институтах подают заявление (лично либо по почте, указанной факультетом/институтом) на предоставление койко-места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общежитии. </a:t>
            </a:r>
          </a:p>
          <a:p>
            <a:pPr marL="457200" indent="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24.08.2026 по 27.08.2026 г. – абитуриенты, поступившие по договорам об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платных образовательных услуг на факультетах/ институтах подают заявление (лично либо по почте, указанной факультетом/институтом) на предоставление койко-места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общежитии. </a:t>
            </a:r>
          </a:p>
          <a:p>
            <a:pPr marL="457200" indent="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для рассмотрения комиссией на электронный адрес факультета/института на предоставление койко-места в общежитиях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УУНиТ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см.слайд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</a:p>
          <a:p>
            <a:pPr marL="457200" indent="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обратную связь от комиссии факультета/института: есть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списке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заселения.</a:t>
            </a:r>
          </a:p>
          <a:p>
            <a:pPr marL="457200" indent="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22.08.2026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07.09.2026 проходят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процедуру заселения согласно графику, в месте</a:t>
            </a:r>
          </a:p>
          <a:p>
            <a:pPr marL="45720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расположения комиссии по заселению (см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слайд 6,7).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0898" y="0"/>
            <a:ext cx="7159206" cy="395415"/>
          </a:xfrm>
        </p:spPr>
        <p:txBody>
          <a:bodyPr/>
          <a:lstStyle/>
          <a:p>
            <a:pPr algn="ctr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необходимые при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подаче заявления на предоставление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койко-места  в общежити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sz="25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4839" y="1785668"/>
            <a:ext cx="1102455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копия паспорта;</a:t>
            </a:r>
          </a:p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документ о составе семьи (справка о составе семьи, справка о регистрации либо выписка из домовой книги);</a:t>
            </a:r>
          </a:p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справка о доходах родителей (за последние 6 мес.) (2-НДФЛ/декларации/справка из службы занятости о постановке на учет как безработного (справка действительна с даты выдачи 2 недели));</a:t>
            </a:r>
          </a:p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при наличии льготы предоставить все необходимые подтверждающие документы.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409" y="129396"/>
            <a:ext cx="5261394" cy="552091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Приоритетная категория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839" y="931653"/>
            <a:ext cx="11161862" cy="5392947"/>
          </a:xfrm>
        </p:spPr>
        <p:txBody>
          <a:bodyPr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Жилые помещения в общежитиях предоставляются в первоочередном порядке студентам, являющимся: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Детьми-сиротами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детьми, оставшимися без попечения родителей, лицами из числа детей-сирот и детей, оставшихся без попечения родителей;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Лицами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потерявшими в период обучения обоих родителей или единственного родителя;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Детьми-инвалидами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инвалидами I и II групп, инвалидами с детства;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Студенты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подвергшиеся воздействию радиации вследствие катастрофы на Чернобыльской АЭС и иных радиационных катастроф, вследствие ядерных испытаний на Семипалатинском полигоне;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Инвалидами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вследствие военной травмы или заболевания, полученных в период прохождения военной службы, и ветеранами боевых действий;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Студентами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числа граждан, проходивших в течение не менее трех лет военную службу по контракту на воинских должностях, подлежащих замещению солдатами, матросами, сержантами, старшинами, и уволенных с военной службы по основаниям, предусмотренным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подпунктами "б"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"г" пункта 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подпунктом "а" пункта 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подпунктами "а"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"в" пункта 3 статьи 51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Федерального закона от 28 марта 1998 года N 53-ФЗ "О воинской обязанности и военной службе";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645" y="206774"/>
            <a:ext cx="7374866" cy="421555"/>
          </a:xfrm>
        </p:spPr>
        <p:txBody>
          <a:bodyPr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Приоритетная категория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004" y="953716"/>
            <a:ext cx="11309230" cy="5516095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Лицами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принимающими (принимавшими) участие (содействующих (содействовавшими) выполнению задач) в специальной военной операции;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Лицами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выполняющими (выполнявшими) задачи по отражению вооруженного вторжения на территорию Российской Федерации, в ходе вооруженной провокации к районам проведения специальной военной операции;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Лицами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принимавшими в соответствии с решениями органов государственной власти Донецкой Народной Республики, Луганской Народной Республики участие в боевых действиях в составе Вооруженных Сил Донецкой Народной Республики, Народной милиции Луганской Народной Республики. воинских формирований и органов Донецкой Народной Республики и Луганской Народной Республики, начиная с 11 мая 2014 г.;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Членами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 лиц, названных в пунктах 8 и 9;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Студентами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малообеспеченных и многодетных семей;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Студентами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постоянно проживающими в четырех новых субъектах Российской Федерации: Донецкой Народной Республики, Луганской Народной Республике, Херсонской области и Запорожской области, при предоставлении подтверждающих документов.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9093" y="81863"/>
            <a:ext cx="8237608" cy="421555"/>
          </a:xfrm>
        </p:spPr>
        <p:txBody>
          <a:bodyPr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заселения студентов 1 и старших курсов (2,3,4,5) в общежития университета  на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2026/2027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871268" y="1043796"/>
          <a:ext cx="10938293" cy="5659192"/>
        </p:xfrm>
        <a:graphic>
          <a:graphicData uri="http://schemas.openxmlformats.org/drawingml/2006/table">
            <a:tbl>
              <a:tblPr firstRow="1" firstCol="1" bandRow="1"/>
              <a:tblGrid>
                <a:gridCol w="3844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4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0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904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Факультет/ институт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расположения комиссии по заселению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524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ФАДЭТ/ФТИ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22.08.2026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0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Общежитие №6, расположенное по адресу: город Уфа, улица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Мингажева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дом 160, актовый зал.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09:00 до 18:00.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ИЭТИ/ИХЗЧС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ИТМ/ИПЧ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ИИМРТ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ИИМРТ/ПИШ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ИИМРТ/ИГСН/ ВУЦ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ИСПО/ИГСН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ИНЭБ/ИП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615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курс, старшие курсы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06.09.2026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06.09.2026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61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9093" y="81863"/>
            <a:ext cx="8237608" cy="421555"/>
          </a:xfrm>
        </p:spPr>
        <p:txBody>
          <a:bodyPr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заселения студентов 1 и старших курсов (2,3,4,5) в общежития университета  на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2026/2027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825570"/>
              </p:ext>
            </p:extLst>
          </p:nvPr>
        </p:nvGraphicFramePr>
        <p:xfrm>
          <a:off x="897147" y="1121431"/>
          <a:ext cx="10799553" cy="5296617"/>
        </p:xfrm>
        <a:graphic>
          <a:graphicData uri="http://schemas.openxmlformats.org/drawingml/2006/table">
            <a:tbl>
              <a:tblPr firstRow="1" firstCol="1" bandRow="1"/>
              <a:tblGrid>
                <a:gridCol w="3869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4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5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864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Факультет/институт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расположения комиссии по заселению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320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ИПЧ/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ФБФВиЖ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22.08.2026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7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Общежитие 10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расположенное по адресу: город Уфа, ул. Гоголя, дом 15. Кабинет 114.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09:00 до 18:00.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ИХЗЧС/ИЭТИ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ФТИ/ИТМ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5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ИИМРТ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ИИМРТ/ИИГУ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ИИМРТ/ИГСН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ИГСН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ПИШ/ИИГУ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ИП/ИНЭБ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31.08.2026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4320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курс, старшие курсы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06.09.2026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43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07.09.2026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169" y="155015"/>
            <a:ext cx="8359531" cy="421555"/>
          </a:xfrm>
        </p:spPr>
        <p:txBody>
          <a:bodyPr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действий первокурсника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547" y="1285336"/>
            <a:ext cx="11904453" cy="5684807"/>
          </a:xfrm>
        </p:spPr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Прибыть на комиссию по заселению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графику (график и место расположения смотри слайд 6,7).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Предоставить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членам комиссии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заселению перечень необходимых документов (см. слайд 9).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договор найма жилого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общежития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 экземплярах, акты, квитанцию на оплату,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обходной лист на заселение.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Подписать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своей стороны два экземпляра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договора, акта.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медицинский осмотр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Медицинский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необходимо пройти в день получения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 по месту расположения комиссии.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Сдать оба экземпляра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студенческого городка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же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кабинете, где получили.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Оплатить за проживание в общежитии по полученным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квитанциям в срок до 15.09.2026 года.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договора и прохождения процедуры согласования,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подойти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коменданту общежития (номер общежития указывается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договоре и обходном листе на заселение), принести цветную фотографию 3×4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комнату, подписав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обходной лист на заселение.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постельное белье у кастелянши общежития.</a:t>
            </a:r>
          </a:p>
          <a:p>
            <a:endParaRPr lang="ru-RU" sz="1800" dirty="0"/>
          </a:p>
          <a:p>
            <a:endParaRPr lang="ru-RU" sz="18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169" y="155015"/>
            <a:ext cx="8359531" cy="421555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при заселении в общежития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43" y="1026543"/>
            <a:ext cx="11640351" cy="5263551"/>
          </a:xfrm>
        </p:spPr>
        <p:txBody>
          <a:bodyPr/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паспорт, копия паспорта с пропиской;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ИНН;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СНИЛС;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 фотографии 3*4;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медицинская справка формы 086 у, либо структурированный электронный медицинский документ (СЭМД – 196);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оригинал и копию страхового медицинского полиса;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результат флюорографического обследования, пройденного не ранее полугода года со дня подачи документов;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сертификат о прививках (если его нет, то прививки от кори, столбняка и дифтерии);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полис ДМС, справка об отсутствии ВИЧ-инфекции (для иностранных студентов).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УНиТ 1">
  <a:themeElements>
    <a:clrScheme name="УУНиТ">
      <a:dk1>
        <a:srgbClr val="2A1468"/>
      </a:dk1>
      <a:lt1>
        <a:srgbClr val="FFFFFF"/>
      </a:lt1>
      <a:dk2>
        <a:srgbClr val="CBB8FF"/>
      </a:dk2>
      <a:lt2>
        <a:srgbClr val="FFFFFF"/>
      </a:lt2>
      <a:accent1>
        <a:srgbClr val="4D19CC"/>
      </a:accent1>
      <a:accent2>
        <a:srgbClr val="C1F26B"/>
      </a:accent2>
      <a:accent3>
        <a:srgbClr val="FFA039"/>
      </a:accent3>
      <a:accent4>
        <a:srgbClr val="EA591F"/>
      </a:accent4>
      <a:accent5>
        <a:srgbClr val="F9D84B"/>
      </a:accent5>
      <a:accent6>
        <a:srgbClr val="00BC7D"/>
      </a:accent6>
      <a:hlink>
        <a:srgbClr val="4D19CC"/>
      </a:hlink>
      <a:folHlink>
        <a:srgbClr val="000000"/>
      </a:folHlink>
    </a:clrScheme>
    <a:fontScheme name="Golos">
      <a:majorFont>
        <a:latin typeface="Golos Text DemiBold"/>
        <a:ea typeface=""/>
        <a:cs typeface=""/>
      </a:majorFont>
      <a:minorFont>
        <a:latin typeface="Golos Tex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УУНиТ">
      <a:dk1>
        <a:srgbClr val="2A1468"/>
      </a:dk1>
      <a:lt1>
        <a:srgbClr val="FFFFFF"/>
      </a:lt1>
      <a:dk2>
        <a:srgbClr val="CBB8FF"/>
      </a:dk2>
      <a:lt2>
        <a:srgbClr val="FFFFFF"/>
      </a:lt2>
      <a:accent1>
        <a:srgbClr val="4D19CC"/>
      </a:accent1>
      <a:accent2>
        <a:srgbClr val="C1F26B"/>
      </a:accent2>
      <a:accent3>
        <a:srgbClr val="FFA039"/>
      </a:accent3>
      <a:accent4>
        <a:srgbClr val="EA591F"/>
      </a:accent4>
      <a:accent5>
        <a:srgbClr val="F9D84B"/>
      </a:accent5>
      <a:accent6>
        <a:srgbClr val="00BC7D"/>
      </a:accent6>
      <a:hlink>
        <a:srgbClr val="4D19CC"/>
      </a:hlink>
      <a:folHlink>
        <a:srgbClr val="000000"/>
      </a:folHlink>
    </a:clrScheme>
    <a:fontScheme name="Golos">
      <a:majorFont>
        <a:latin typeface="Golos Text DemiBold"/>
        <a:ea typeface=""/>
        <a:cs typeface=""/>
      </a:majorFont>
      <a:minorFont>
        <a:latin typeface="Golos Tex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Презентация2</Template>
  <TotalTime>206</TotalTime>
  <Words>1492</Words>
  <Application>Microsoft Office PowerPoint</Application>
  <PresentationFormat>Широкоэкранный</PresentationFormat>
  <Paragraphs>174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Golos Text</vt:lpstr>
      <vt:lpstr>Golos Text DemiBold</vt:lpstr>
      <vt:lpstr>Times New Roman</vt:lpstr>
      <vt:lpstr>Verdana</vt:lpstr>
      <vt:lpstr>Wingdings</vt:lpstr>
      <vt:lpstr>УУНиТ 1</vt:lpstr>
      <vt:lpstr>Специальное оформление</vt:lpstr>
      <vt:lpstr>Об организации заселения в общежития Уфимского университета науки и технологий  на 2026-2027 учебный год</vt:lpstr>
      <vt:lpstr>Основные этапы заселения </vt:lpstr>
      <vt:lpstr>Документы, необходимые при подаче заявления на предоставление койко-места  в общежитии </vt:lpstr>
      <vt:lpstr>Приоритетная категория </vt:lpstr>
      <vt:lpstr>Приоритетная категория </vt:lpstr>
      <vt:lpstr>График заселения студентов 1 и старших курсов (2,3,4,5) в общежития университета  на 2026/2027 учебный год </vt:lpstr>
      <vt:lpstr>График заселения студентов 1 и старших курсов (2,3,4,5) в общежития университета  на 2026/2027 учебный год </vt:lpstr>
      <vt:lpstr>Алгоритм действий первокурсника</vt:lpstr>
      <vt:lpstr>Список документов при заселении в общежития </vt:lpstr>
      <vt:lpstr>Компенсация части расходов по найму жилого помещения</vt:lpstr>
      <vt:lpstr>Компенсация части расходов по найму жилого помещения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Валиева Алина Айратовна</cp:lastModifiedBy>
  <cp:revision>188</cp:revision>
  <cp:lastPrinted>2024-06-05T06:14:00Z</cp:lastPrinted>
  <dcterms:created xsi:type="dcterms:W3CDTF">2023-01-19T05:23:00Z</dcterms:created>
  <dcterms:modified xsi:type="dcterms:W3CDTF">2026-08-06T13:00:21Z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C805D72566404C4598433E45B438C2FF_12</vt:lpwstr>
  </property>
  <property fmtid="{D5CDD505-2E9C-101B-9397-08002B2CF9AE}" pid="3" name="KSOProductBuildVer">
    <vt:lpwstr>1033-12.2.0.23155</vt:lpwstr>
  </property>
</Properties>
</file>